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0" r:id="rId4"/>
  </p:sldMasterIdLst>
  <p:notesMasterIdLst>
    <p:notesMasterId r:id="rId24"/>
  </p:notesMasterIdLst>
  <p:handoutMasterIdLst>
    <p:handoutMasterId r:id="rId25"/>
  </p:handoutMasterIdLst>
  <p:sldIdLst>
    <p:sldId id="304" r:id="rId5"/>
    <p:sldId id="323" r:id="rId6"/>
    <p:sldId id="307" r:id="rId7"/>
    <p:sldId id="281" r:id="rId8"/>
    <p:sldId id="282" r:id="rId9"/>
    <p:sldId id="331" r:id="rId10"/>
    <p:sldId id="333" r:id="rId11"/>
    <p:sldId id="325" r:id="rId12"/>
    <p:sldId id="332" r:id="rId13"/>
    <p:sldId id="314" r:id="rId14"/>
    <p:sldId id="315" r:id="rId15"/>
    <p:sldId id="327" r:id="rId16"/>
    <p:sldId id="324" r:id="rId17"/>
    <p:sldId id="326" r:id="rId18"/>
    <p:sldId id="329" r:id="rId19"/>
    <p:sldId id="330" r:id="rId20"/>
    <p:sldId id="317" r:id="rId21"/>
    <p:sldId id="318" r:id="rId22"/>
    <p:sldId id="297" r:id="rId2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9519"/>
    <a:srgbClr val="AAC4E9"/>
    <a:srgbClr val="202C8F"/>
    <a:srgbClr val="FDFBF6"/>
    <a:srgbClr val="F5CDCE"/>
    <a:srgbClr val="DF8C8C"/>
    <a:srgbClr val="D4D593"/>
    <a:srgbClr val="E6F0FE"/>
    <a:srgbClr val="CDBE8A"/>
    <a:srgbClr val="F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85A274-BC04-57D6-A9F5-992A4847581F}" v="1" dt="2025-02-03T16:28:37.542"/>
  </p1510:revLst>
</p1510:revInfo>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an, Patrick Gervadis" userId="S::pgn230000@utdallas.edu::b47f4333-14f9-4f41-a1fd-feaa8819639d" providerId="AD" clId="Web-{C885A274-BC04-57D6-A9F5-992A4847581F}"/>
    <pc:docChg chg="modSld">
      <pc:chgData name="Ninan, Patrick Gervadis" userId="S::pgn230000@utdallas.edu::b47f4333-14f9-4f41-a1fd-feaa8819639d" providerId="AD" clId="Web-{C885A274-BC04-57D6-A9F5-992A4847581F}" dt="2025-02-03T16:28:37.526" v="0" actId="1076"/>
      <pc:docMkLst>
        <pc:docMk/>
      </pc:docMkLst>
      <pc:sldChg chg="modSp">
        <pc:chgData name="Ninan, Patrick Gervadis" userId="S::pgn230000@utdallas.edu::b47f4333-14f9-4f41-a1fd-feaa8819639d" providerId="AD" clId="Web-{C885A274-BC04-57D6-A9F5-992A4847581F}" dt="2025-02-03T16:28:37.526" v="0" actId="1076"/>
        <pc:sldMkLst>
          <pc:docMk/>
          <pc:sldMk cId="4072101725" sldId="318"/>
        </pc:sldMkLst>
        <pc:spChg chg="mod">
          <ac:chgData name="Ninan, Patrick Gervadis" userId="S::pgn230000@utdallas.edu::b47f4333-14f9-4f41-a1fd-feaa8819639d" providerId="AD" clId="Web-{C885A274-BC04-57D6-A9F5-992A4847581F}" dt="2025-02-03T16:28:37.526" v="0" actId="1076"/>
          <ac:spMkLst>
            <pc:docMk/>
            <pc:sldMk cId="4072101725" sldId="318"/>
            <ac:spMk id="4" creationId="{CF320B12-AB92-D90F-6033-924E7C4B6A42}"/>
          </ac:spMkLst>
        </pc:spChg>
      </pc:sldChg>
    </pc:docChg>
  </pc:docChgLst>
  <pc:docChgLst>
    <pc:chgData name="Garcia, Valerie Lauren" userId="S::vlg170000@utdallas.edu::564d4488-6dbe-4a85-8cbb-eb3f9dfb617a" providerId="AD" clId="Web-{6F3DF8BB-0709-9BD3-F7AC-D9D9707C2C95}"/>
    <pc:docChg chg="addSld delSld modSld">
      <pc:chgData name="Garcia, Valerie Lauren" userId="S::vlg170000@utdallas.edu::564d4488-6dbe-4a85-8cbb-eb3f9dfb617a" providerId="AD" clId="Web-{6F3DF8BB-0709-9BD3-F7AC-D9D9707C2C95}" dt="2024-04-16T09:27:26.317" v="288" actId="1076"/>
      <pc:docMkLst>
        <pc:docMk/>
      </pc:docMkLst>
      <pc:sldChg chg="addSp delSp modSp new">
        <pc:chgData name="Garcia, Valerie Lauren" userId="S::vlg170000@utdallas.edu::564d4488-6dbe-4a85-8cbb-eb3f9dfb617a" providerId="AD" clId="Web-{6F3DF8BB-0709-9BD3-F7AC-D9D9707C2C95}" dt="2024-04-16T07:51:36.621" v="129" actId="20577"/>
        <pc:sldMkLst>
          <pc:docMk/>
          <pc:sldMk cId="1774533570" sldId="326"/>
        </pc:sldMkLst>
      </pc:sldChg>
      <pc:sldChg chg="addSp delSp modSp new del">
        <pc:chgData name="Garcia, Valerie Lauren" userId="S::vlg170000@utdallas.edu::564d4488-6dbe-4a85-8cbb-eb3f9dfb617a" providerId="AD" clId="Web-{6F3DF8BB-0709-9BD3-F7AC-D9D9707C2C95}" dt="2024-04-16T09:07:59.822" v="148"/>
        <pc:sldMkLst>
          <pc:docMk/>
          <pc:sldMk cId="3452521901" sldId="328"/>
        </pc:sldMkLst>
      </pc:sldChg>
      <pc:sldChg chg="modSp new">
        <pc:chgData name="Garcia, Valerie Lauren" userId="S::vlg170000@utdallas.edu::564d4488-6dbe-4a85-8cbb-eb3f9dfb617a" providerId="AD" clId="Web-{6F3DF8BB-0709-9BD3-F7AC-D9D9707C2C95}" dt="2024-04-16T09:11:54.691" v="263" actId="20577"/>
        <pc:sldMkLst>
          <pc:docMk/>
          <pc:sldMk cId="3445095843" sldId="329"/>
        </pc:sldMkLst>
      </pc:sldChg>
      <pc:sldChg chg="addSp delSp modSp new">
        <pc:chgData name="Garcia, Valerie Lauren" userId="S::vlg170000@utdallas.edu::564d4488-6dbe-4a85-8cbb-eb3f9dfb617a" providerId="AD" clId="Web-{6F3DF8BB-0709-9BD3-F7AC-D9D9707C2C95}" dt="2024-04-16T09:27:26.317" v="288" actId="1076"/>
        <pc:sldMkLst>
          <pc:docMk/>
          <pc:sldMk cId="3090560608" sldId="330"/>
        </pc:sldMkLst>
      </pc:sldChg>
    </pc:docChg>
  </pc:docChgLst>
  <pc:docChgLst>
    <pc:chgData name="Kakumani, Srivani" userId="S::sxk230164@utdallas.edu::70fd59b5-cc9f-4270-b95a-472ee3b95598" providerId="AD" clId="Web-{86C36A88-59CD-A35B-3A47-737FB52E2A96}"/>
    <pc:docChg chg="modSld">
      <pc:chgData name="Kakumani, Srivani" userId="S::sxk230164@utdallas.edu::70fd59b5-cc9f-4270-b95a-472ee3b95598" providerId="AD" clId="Web-{86C36A88-59CD-A35B-3A47-737FB52E2A96}" dt="2024-04-15T23:05:24.703" v="6" actId="20577"/>
      <pc:docMkLst>
        <pc:docMk/>
      </pc:docMkLst>
      <pc:sldChg chg="addSp delSp modSp">
        <pc:chgData name="Kakumani, Srivani" userId="S::sxk230164@utdallas.edu::70fd59b5-cc9f-4270-b95a-472ee3b95598" providerId="AD" clId="Web-{86C36A88-59CD-A35B-3A47-737FB52E2A96}" dt="2024-04-15T23:05:13.468" v="4"/>
        <pc:sldMkLst>
          <pc:docMk/>
          <pc:sldMk cId="1973173046" sldId="297"/>
        </pc:sldMkLst>
      </pc:sldChg>
      <pc:sldChg chg="modSp">
        <pc:chgData name="Kakumani, Srivani" userId="S::sxk230164@utdallas.edu::70fd59b5-cc9f-4270-b95a-472ee3b95598" providerId="AD" clId="Web-{86C36A88-59CD-A35B-3A47-737FB52E2A96}" dt="2024-04-15T22:28:17.508" v="3" actId="1076"/>
        <pc:sldMkLst>
          <pc:docMk/>
          <pc:sldMk cId="3913219759" sldId="304"/>
        </pc:sldMkLst>
      </pc:sldChg>
      <pc:sldChg chg="addSp delSp modSp">
        <pc:chgData name="Kakumani, Srivani" userId="S::sxk230164@utdallas.edu::70fd59b5-cc9f-4270-b95a-472ee3b95598" providerId="AD" clId="Web-{86C36A88-59CD-A35B-3A47-737FB52E2A96}" dt="2024-04-15T23:05:24.703" v="6" actId="20577"/>
        <pc:sldMkLst>
          <pc:docMk/>
          <pc:sldMk cId="1686213229" sldId="322"/>
        </pc:sldMkLst>
      </pc:sldChg>
    </pc:docChg>
  </pc:docChgLst>
  <pc:docChgLst>
    <pc:chgData name="Garcia, Valerie Lauren" userId="S::vlg170000@utdallas.edu::564d4488-6dbe-4a85-8cbb-eb3f9dfb617a" providerId="AD" clId="Web-{94F3CAD7-ADE0-7192-4F32-9C1C8EA7DB7C}"/>
    <pc:docChg chg="addSld modSld sldOrd">
      <pc:chgData name="Garcia, Valerie Lauren" userId="S::vlg170000@utdallas.edu::564d4488-6dbe-4a85-8cbb-eb3f9dfb617a" providerId="AD" clId="Web-{94F3CAD7-ADE0-7192-4F32-9C1C8EA7DB7C}" dt="2024-04-15T22:34:18.093" v="51" actId="14100"/>
      <pc:docMkLst>
        <pc:docMk/>
      </pc:docMkLst>
      <pc:sldChg chg="addSp delSp modSp ord">
        <pc:chgData name="Garcia, Valerie Lauren" userId="S::vlg170000@utdallas.edu::564d4488-6dbe-4a85-8cbb-eb3f9dfb617a" providerId="AD" clId="Web-{94F3CAD7-ADE0-7192-4F32-9C1C8EA7DB7C}" dt="2024-04-15T22:31:14.291" v="38" actId="20577"/>
        <pc:sldMkLst>
          <pc:docMk/>
          <pc:sldMk cId="2952923800" sldId="281"/>
        </pc:sldMkLst>
      </pc:sldChg>
      <pc:sldChg chg="addSp delSp modSp">
        <pc:chgData name="Garcia, Valerie Lauren" userId="S::vlg170000@utdallas.edu::564d4488-6dbe-4a85-8cbb-eb3f9dfb617a" providerId="AD" clId="Web-{94F3CAD7-ADE0-7192-4F32-9C1C8EA7DB7C}" dt="2024-04-15T22:31:13.369" v="32" actId="20577"/>
        <pc:sldMkLst>
          <pc:docMk/>
          <pc:sldMk cId="2906491918" sldId="307"/>
        </pc:sldMkLst>
      </pc:sldChg>
      <pc:sldChg chg="modSp new">
        <pc:chgData name="Garcia, Valerie Lauren" userId="S::vlg170000@utdallas.edu::564d4488-6dbe-4a85-8cbb-eb3f9dfb617a" providerId="AD" clId="Web-{94F3CAD7-ADE0-7192-4F32-9C1C8EA7DB7C}" dt="2024-04-15T22:34:18.093" v="51" actId="14100"/>
        <pc:sldMkLst>
          <pc:docMk/>
          <pc:sldMk cId="153650527" sldId="324"/>
        </pc:sldMkLst>
      </pc:sldChg>
    </pc:docChg>
  </pc:docChgLst>
  <pc:docChgLst>
    <pc:chgData name="Kakumani, Srivani" userId="S::sxk230164@utdallas.edu::70fd59b5-cc9f-4270-b95a-472ee3b95598" providerId="AD" clId="Web-{836C48E9-A8F1-D9EB-CF60-95369F79780B}"/>
    <pc:docChg chg="modSld">
      <pc:chgData name="Kakumani, Srivani" userId="S::sxk230164@utdallas.edu::70fd59b5-cc9f-4270-b95a-472ee3b95598" providerId="AD" clId="Web-{836C48E9-A8F1-D9EB-CF60-95369F79780B}" dt="2024-04-16T17:31:21.621" v="9" actId="20577"/>
      <pc:docMkLst>
        <pc:docMk/>
      </pc:docMkLst>
      <pc:sldChg chg="modSp">
        <pc:chgData name="Kakumani, Srivani" userId="S::sxk230164@utdallas.edu::70fd59b5-cc9f-4270-b95a-472ee3b95598" providerId="AD" clId="Web-{836C48E9-A8F1-D9EB-CF60-95369F79780B}" dt="2024-04-16T17:31:21.621" v="9" actId="20577"/>
        <pc:sldMkLst>
          <pc:docMk/>
          <pc:sldMk cId="685681062" sldId="282"/>
        </pc:sldMkLst>
      </pc:sldChg>
      <pc:sldChg chg="modSp">
        <pc:chgData name="Kakumani, Srivani" userId="S::sxk230164@utdallas.edu::70fd59b5-cc9f-4270-b95a-472ee3b95598" providerId="AD" clId="Web-{836C48E9-A8F1-D9EB-CF60-95369F79780B}" dt="2024-04-16T17:26:54.018" v="0" actId="1076"/>
        <pc:sldMkLst>
          <pc:docMk/>
          <pc:sldMk cId="3913219759" sldId="304"/>
        </pc:sldMkLst>
      </pc:sldChg>
    </pc:docChg>
  </pc:docChgLst>
  <pc:docChgLst>
    <pc:chgData name="Garcia, Valerie Lauren" userId="S::vlg170000@utdallas.edu::564d4488-6dbe-4a85-8cbb-eb3f9dfb617a" providerId="AD" clId="Web-{EB483ACB-0BF5-9681-8351-B25274024D61}"/>
    <pc:docChg chg="modSld">
      <pc:chgData name="Garcia, Valerie Lauren" userId="S::vlg170000@utdallas.edu::564d4488-6dbe-4a85-8cbb-eb3f9dfb617a" providerId="AD" clId="Web-{EB483ACB-0BF5-9681-8351-B25274024D61}" dt="2024-04-16T17:47:35.637" v="725" actId="20577"/>
      <pc:docMkLst>
        <pc:docMk/>
      </pc:docMkLst>
      <pc:sldChg chg="modSp">
        <pc:chgData name="Garcia, Valerie Lauren" userId="S::vlg170000@utdallas.edu::564d4488-6dbe-4a85-8cbb-eb3f9dfb617a" providerId="AD" clId="Web-{EB483ACB-0BF5-9681-8351-B25274024D61}" dt="2024-04-16T17:31:54.583" v="636" actId="20577"/>
        <pc:sldMkLst>
          <pc:docMk/>
          <pc:sldMk cId="685681062" sldId="282"/>
        </pc:sldMkLst>
      </pc:sldChg>
      <pc:sldChg chg="addSp modSp">
        <pc:chgData name="Garcia, Valerie Lauren" userId="S::vlg170000@utdallas.edu::564d4488-6dbe-4a85-8cbb-eb3f9dfb617a" providerId="AD" clId="Web-{EB483ACB-0BF5-9681-8351-B25274024D61}" dt="2024-04-16T17:19:38.287" v="360" actId="20577"/>
        <pc:sldMkLst>
          <pc:docMk/>
          <pc:sldMk cId="1941619646" sldId="317"/>
        </pc:sldMkLst>
      </pc:sldChg>
      <pc:sldChg chg="addSp delSp modSp">
        <pc:chgData name="Garcia, Valerie Lauren" userId="S::vlg170000@utdallas.edu::564d4488-6dbe-4a85-8cbb-eb3f9dfb617a" providerId="AD" clId="Web-{EB483ACB-0BF5-9681-8351-B25274024D61}" dt="2024-04-16T17:47:35.637" v="725" actId="20577"/>
        <pc:sldMkLst>
          <pc:docMk/>
          <pc:sldMk cId="4072101725" sldId="318"/>
        </pc:sldMkLst>
      </pc:sldChg>
      <pc:sldChg chg="delSp modSp">
        <pc:chgData name="Garcia, Valerie Lauren" userId="S::vlg170000@utdallas.edu::564d4488-6dbe-4a85-8cbb-eb3f9dfb617a" providerId="AD" clId="Web-{EB483ACB-0BF5-9681-8351-B25274024D61}" dt="2024-04-16T17:22:11.668" v="485" actId="20577"/>
        <pc:sldMkLst>
          <pc:docMk/>
          <pc:sldMk cId="153650527" sldId="324"/>
        </pc:sldMkLst>
      </pc:sldChg>
      <pc:sldChg chg="modSp">
        <pc:chgData name="Garcia, Valerie Lauren" userId="S::vlg170000@utdallas.edu::564d4488-6dbe-4a85-8cbb-eb3f9dfb617a" providerId="AD" clId="Web-{EB483ACB-0BF5-9681-8351-B25274024D61}" dt="2024-04-16T17:42:19.593" v="646" actId="20577"/>
        <pc:sldMkLst>
          <pc:docMk/>
          <pc:sldMk cId="1774533570" sldId="326"/>
        </pc:sldMkLst>
      </pc:sldChg>
    </pc:docChg>
  </pc:docChgLst>
  <pc:docChgLst>
    <pc:chgData name="Poulose, Albin" userId="6ff384ce-0229-4bf3-b24a-a7cdb867fde8" providerId="ADAL" clId="{F083DA8C-553B-4BE4-9486-39B891D6DF09}"/>
    <pc:docChg chg="modSld sldOrd">
      <pc:chgData name="Poulose, Albin" userId="6ff384ce-0229-4bf3-b24a-a7cdb867fde8" providerId="ADAL" clId="{F083DA8C-553B-4BE4-9486-39B891D6DF09}" dt="2024-04-16T14:43:56.426" v="2" actId="1076"/>
      <pc:docMkLst>
        <pc:docMk/>
      </pc:docMkLst>
      <pc:sldChg chg="modSp mod">
        <pc:chgData name="Poulose, Albin" userId="6ff384ce-0229-4bf3-b24a-a7cdb867fde8" providerId="ADAL" clId="{F083DA8C-553B-4BE4-9486-39B891D6DF09}" dt="2024-04-16T14:43:56.426" v="2" actId="1076"/>
        <pc:sldMkLst>
          <pc:docMk/>
          <pc:sldMk cId="3307442513" sldId="325"/>
        </pc:sldMkLst>
      </pc:sldChg>
      <pc:sldChg chg="ord">
        <pc:chgData name="Poulose, Albin" userId="6ff384ce-0229-4bf3-b24a-a7cdb867fde8" providerId="ADAL" clId="{F083DA8C-553B-4BE4-9486-39B891D6DF09}" dt="2024-04-16T14:33:31.373" v="1"/>
        <pc:sldMkLst>
          <pc:docMk/>
          <pc:sldMk cId="3090560608" sldId="330"/>
        </pc:sldMkLst>
      </pc:sldChg>
    </pc:docChg>
  </pc:docChgLst>
  <pc:docChgLst>
    <pc:chgData name="Kakumani, Srivani" userId="S::sxk230164@utdallas.edu::70fd59b5-cc9f-4270-b95a-472ee3b95598" providerId="AD" clId="Web-{55A88218-EC3B-9FA9-0ED7-AA373E7C3A7D}"/>
    <pc:docChg chg="mod addSld delSld modSld sldOrd modMainMaster">
      <pc:chgData name="Kakumani, Srivani" userId="S::sxk230164@utdallas.edu::70fd59b5-cc9f-4270-b95a-472ee3b95598" providerId="AD" clId="Web-{55A88218-EC3B-9FA9-0ED7-AA373E7C3A7D}" dt="2024-04-16T17:25:30.944" v="1231" actId="1076"/>
      <pc:docMkLst>
        <pc:docMk/>
      </pc:docMkLst>
      <pc:sldChg chg="addSp delSp modSp mod ord modClrScheme chgLayout">
        <pc:chgData name="Kakumani, Srivani" userId="S::sxk230164@utdallas.edu::70fd59b5-cc9f-4270-b95a-472ee3b95598" providerId="AD" clId="Web-{55A88218-EC3B-9FA9-0ED7-AA373E7C3A7D}" dt="2024-04-16T09:28:03.359" v="750" actId="20577"/>
        <pc:sldMkLst>
          <pc:docMk/>
          <pc:sldMk cId="2952923800" sldId="281"/>
        </pc:sldMkLst>
      </pc:sldChg>
      <pc:sldChg chg="addSp delSp modSp">
        <pc:chgData name="Kakumani, Srivani" userId="S::sxk230164@utdallas.edu::70fd59b5-cc9f-4270-b95a-472ee3b95598" providerId="AD" clId="Web-{55A88218-EC3B-9FA9-0ED7-AA373E7C3A7D}" dt="2024-04-16T17:23:00.562" v="1219" actId="20577"/>
        <pc:sldMkLst>
          <pc:docMk/>
          <pc:sldMk cId="685681062" sldId="282"/>
        </pc:sldMkLst>
      </pc:sldChg>
      <pc:sldChg chg="addSp delSp modSp mod modClrScheme chgLayout">
        <pc:chgData name="Kakumani, Srivani" userId="S::sxk230164@utdallas.edu::70fd59b5-cc9f-4270-b95a-472ee3b95598" providerId="AD" clId="Web-{55A88218-EC3B-9FA9-0ED7-AA373E7C3A7D}" dt="2024-04-16T13:12:32.320" v="904"/>
        <pc:sldMkLst>
          <pc:docMk/>
          <pc:sldMk cId="1973173046" sldId="297"/>
        </pc:sldMkLst>
      </pc:sldChg>
      <pc:sldChg chg="addSp delSp modSp">
        <pc:chgData name="Kakumani, Srivani" userId="S::sxk230164@utdallas.edu::70fd59b5-cc9f-4270-b95a-472ee3b95598" providerId="AD" clId="Web-{55A88218-EC3B-9FA9-0ED7-AA373E7C3A7D}" dt="2024-04-16T17:25:30.944" v="1231" actId="1076"/>
        <pc:sldMkLst>
          <pc:docMk/>
          <pc:sldMk cId="3913219759" sldId="304"/>
        </pc:sldMkLst>
      </pc:sldChg>
      <pc:sldChg chg="modSp">
        <pc:chgData name="Kakumani, Srivani" userId="S::sxk230164@utdallas.edu::70fd59b5-cc9f-4270-b95a-472ee3b95598" providerId="AD" clId="Web-{55A88218-EC3B-9FA9-0ED7-AA373E7C3A7D}" dt="2024-04-16T09:27:44.358" v="749" actId="20577"/>
        <pc:sldMkLst>
          <pc:docMk/>
          <pc:sldMk cId="2906491918" sldId="307"/>
        </pc:sldMkLst>
      </pc:sldChg>
      <pc:sldChg chg="addSp delSp">
        <pc:chgData name="Kakumani, Srivani" userId="S::sxk230164@utdallas.edu::70fd59b5-cc9f-4270-b95a-472ee3b95598" providerId="AD" clId="Web-{55A88218-EC3B-9FA9-0ED7-AA373E7C3A7D}" dt="2024-04-16T13:12:32.320" v="904"/>
        <pc:sldMkLst>
          <pc:docMk/>
          <pc:sldMk cId="1131718056" sldId="314"/>
        </pc:sldMkLst>
      </pc:sldChg>
      <pc:sldChg chg="addSp delSp modSp mod modClrScheme chgLayout">
        <pc:chgData name="Kakumani, Srivani" userId="S::sxk230164@utdallas.edu::70fd59b5-cc9f-4270-b95a-472ee3b95598" providerId="AD" clId="Web-{55A88218-EC3B-9FA9-0ED7-AA373E7C3A7D}" dt="2024-04-16T13:12:32.320" v="904"/>
        <pc:sldMkLst>
          <pc:docMk/>
          <pc:sldMk cId="2468595790" sldId="315"/>
        </pc:sldMkLst>
      </pc:sldChg>
      <pc:sldChg chg="addSp delSp modSp del">
        <pc:chgData name="Kakumani, Srivani" userId="S::sxk230164@utdallas.edu::70fd59b5-cc9f-4270-b95a-472ee3b95598" providerId="AD" clId="Web-{55A88218-EC3B-9FA9-0ED7-AA373E7C3A7D}" dt="2024-04-16T13:36:47.840" v="972" actId="14100"/>
        <pc:sldMkLst>
          <pc:docMk/>
          <pc:sldMk cId="1941619646" sldId="317"/>
        </pc:sldMkLst>
      </pc:sldChg>
      <pc:sldChg chg="addSp delSp modSp mod modClrScheme chgLayout">
        <pc:chgData name="Kakumani, Srivani" userId="S::sxk230164@utdallas.edu::70fd59b5-cc9f-4270-b95a-472ee3b95598" providerId="AD" clId="Web-{55A88218-EC3B-9FA9-0ED7-AA373E7C3A7D}" dt="2024-04-16T17:16:18.840" v="1184" actId="20577"/>
        <pc:sldMkLst>
          <pc:docMk/>
          <pc:sldMk cId="4072101725" sldId="318"/>
        </pc:sldMkLst>
      </pc:sldChg>
      <pc:sldChg chg="del">
        <pc:chgData name="Kakumani, Srivani" userId="S::sxk230164@utdallas.edu::70fd59b5-cc9f-4270-b95a-472ee3b95598" providerId="AD" clId="Web-{55A88218-EC3B-9FA9-0ED7-AA373E7C3A7D}" dt="2024-04-16T09:14:51.893" v="671"/>
        <pc:sldMkLst>
          <pc:docMk/>
          <pc:sldMk cId="3969996159" sldId="319"/>
        </pc:sldMkLst>
      </pc:sldChg>
      <pc:sldChg chg="addSp delSp modSp del">
        <pc:chgData name="Kakumani, Srivani" userId="S::sxk230164@utdallas.edu::70fd59b5-cc9f-4270-b95a-472ee3b95598" providerId="AD" clId="Web-{55A88218-EC3B-9FA9-0ED7-AA373E7C3A7D}" dt="2024-04-16T15:46:22.588" v="1154"/>
        <pc:sldMkLst>
          <pc:docMk/>
          <pc:sldMk cId="2498021601" sldId="321"/>
        </pc:sldMkLst>
      </pc:sldChg>
      <pc:sldChg chg="del">
        <pc:chgData name="Kakumani, Srivani" userId="S::sxk230164@utdallas.edu::70fd59b5-cc9f-4270-b95a-472ee3b95598" providerId="AD" clId="Web-{55A88218-EC3B-9FA9-0ED7-AA373E7C3A7D}" dt="2024-04-16T09:14:58.846" v="672"/>
        <pc:sldMkLst>
          <pc:docMk/>
          <pc:sldMk cId="1686213229" sldId="322"/>
        </pc:sldMkLst>
      </pc:sldChg>
      <pc:sldChg chg="addSp delSp modSp mod modClrScheme chgLayout">
        <pc:chgData name="Kakumani, Srivani" userId="S::sxk230164@utdallas.edu::70fd59b5-cc9f-4270-b95a-472ee3b95598" providerId="AD" clId="Web-{55A88218-EC3B-9FA9-0ED7-AA373E7C3A7D}" dt="2024-04-16T13:12:32.320" v="904"/>
        <pc:sldMkLst>
          <pc:docMk/>
          <pc:sldMk cId="1645341006" sldId="323"/>
        </pc:sldMkLst>
      </pc:sldChg>
      <pc:sldChg chg="addSp delSp">
        <pc:chgData name="Kakumani, Srivani" userId="S::sxk230164@utdallas.edu::70fd59b5-cc9f-4270-b95a-472ee3b95598" providerId="AD" clId="Web-{55A88218-EC3B-9FA9-0ED7-AA373E7C3A7D}" dt="2024-04-16T13:12:32.320" v="904"/>
        <pc:sldMkLst>
          <pc:docMk/>
          <pc:sldMk cId="153650527" sldId="324"/>
        </pc:sldMkLst>
      </pc:sldChg>
      <pc:sldChg chg="addSp delSp modSp new mod modClrScheme chgLayout">
        <pc:chgData name="Kakumani, Srivani" userId="S::sxk230164@utdallas.edu::70fd59b5-cc9f-4270-b95a-472ee3b95598" providerId="AD" clId="Web-{55A88218-EC3B-9FA9-0ED7-AA373E7C3A7D}" dt="2024-04-16T17:03:19.460" v="1180" actId="1076"/>
        <pc:sldMkLst>
          <pc:docMk/>
          <pc:sldMk cId="3307442513" sldId="325"/>
        </pc:sldMkLst>
      </pc:sldChg>
      <pc:sldChg chg="addSp delSp modSp mod modClrScheme chgLayout">
        <pc:chgData name="Kakumani, Srivani" userId="S::sxk230164@utdallas.edu::70fd59b5-cc9f-4270-b95a-472ee3b95598" providerId="AD" clId="Web-{55A88218-EC3B-9FA9-0ED7-AA373E7C3A7D}" dt="2024-04-16T13:12:32.320" v="904"/>
        <pc:sldMkLst>
          <pc:docMk/>
          <pc:sldMk cId="1774533570" sldId="326"/>
        </pc:sldMkLst>
      </pc:sldChg>
      <pc:sldChg chg="addSp delSp modSp new mod modClrScheme chgLayout">
        <pc:chgData name="Kakumani, Srivani" userId="S::sxk230164@utdallas.edu::70fd59b5-cc9f-4270-b95a-472ee3b95598" providerId="AD" clId="Web-{55A88218-EC3B-9FA9-0ED7-AA373E7C3A7D}" dt="2024-04-16T17:19:29.396" v="1217" actId="1076"/>
        <pc:sldMkLst>
          <pc:docMk/>
          <pc:sldMk cId="3776820000" sldId="327"/>
        </pc:sldMkLst>
      </pc:sldChg>
      <pc:sldChg chg="addSp delSp modSp">
        <pc:chgData name="Kakumani, Srivani" userId="S::sxk230164@utdallas.edu::70fd59b5-cc9f-4270-b95a-472ee3b95598" providerId="AD" clId="Web-{55A88218-EC3B-9FA9-0ED7-AA373E7C3A7D}" dt="2024-04-16T13:36:10.245" v="967" actId="20577"/>
        <pc:sldMkLst>
          <pc:docMk/>
          <pc:sldMk cId="3445095843" sldId="329"/>
        </pc:sldMkLst>
      </pc:sldChg>
      <pc:sldChg chg="addSp delSp modSp mod modClrScheme chgLayout">
        <pc:chgData name="Kakumani, Srivani" userId="S::sxk230164@utdallas.edu::70fd59b5-cc9f-4270-b95a-472ee3b95598" providerId="AD" clId="Web-{55A88218-EC3B-9FA9-0ED7-AA373E7C3A7D}" dt="2024-04-16T13:36:31.261" v="971" actId="14100"/>
        <pc:sldMkLst>
          <pc:docMk/>
          <pc:sldMk cId="3090560608" sldId="330"/>
        </pc:sldMkLst>
      </pc:sldChg>
      <pc:sldChg chg="addSp delSp modSp new mod modClrScheme chgLayout">
        <pc:chgData name="Kakumani, Srivani" userId="S::sxk230164@utdallas.edu::70fd59b5-cc9f-4270-b95a-472ee3b95598" providerId="AD" clId="Web-{55A88218-EC3B-9FA9-0ED7-AA373E7C3A7D}" dt="2024-04-16T14:07:29.311" v="1011" actId="14100"/>
        <pc:sldMkLst>
          <pc:docMk/>
          <pc:sldMk cId="4222512002" sldId="331"/>
        </pc:sldMkLst>
      </pc:sldChg>
      <pc:sldChg chg="addSp delSp modSp new mod modClrScheme chgLayout">
        <pc:chgData name="Kakumani, Srivani" userId="S::sxk230164@utdallas.edu::70fd59b5-cc9f-4270-b95a-472ee3b95598" providerId="AD" clId="Web-{55A88218-EC3B-9FA9-0ED7-AA373E7C3A7D}" dt="2024-04-16T14:17:41.068" v="1103" actId="14100"/>
        <pc:sldMkLst>
          <pc:docMk/>
          <pc:sldMk cId="4121326207" sldId="332"/>
        </pc:sldMkLst>
      </pc:sldChg>
      <pc:sldChg chg="addSp delSp modSp new mod modClrScheme chgLayout">
        <pc:chgData name="Kakumani, Srivani" userId="S::sxk230164@utdallas.edu::70fd59b5-cc9f-4270-b95a-472ee3b95598" providerId="AD" clId="Web-{55A88218-EC3B-9FA9-0ED7-AA373E7C3A7D}" dt="2024-04-16T17:24:45.942" v="1230" actId="1076"/>
        <pc:sldMkLst>
          <pc:docMk/>
          <pc:sldMk cId="3086879255" sldId="333"/>
        </pc:sldMkLst>
      </pc:sldChg>
      <pc:sldMasterChg chg="mod modSldLayout">
        <pc:chgData name="Kakumani, Srivani" userId="S::sxk230164@utdallas.edu::70fd59b5-cc9f-4270-b95a-472ee3b95598" providerId="AD" clId="Web-{55A88218-EC3B-9FA9-0ED7-AA373E7C3A7D}" dt="2024-04-16T13:12:33.258" v="905"/>
        <pc:sldMasterMkLst>
          <pc:docMk/>
          <pc:sldMasterMk cId="154833434" sldId="2147483650"/>
        </pc:sldMasterMkLst>
        <pc:sldLayoutChg chg="mod">
          <pc:chgData name="Kakumani, Srivani" userId="S::sxk230164@utdallas.edu::70fd59b5-cc9f-4270-b95a-472ee3b95598" providerId="AD" clId="Web-{55A88218-EC3B-9FA9-0ED7-AA373E7C3A7D}" dt="2024-04-16T13:12:33.258" v="905"/>
          <pc:sldLayoutMkLst>
            <pc:docMk/>
            <pc:sldMasterMk cId="154833434" sldId="2147483650"/>
            <pc:sldLayoutMk cId="2631799807" sldId="2147483651"/>
          </pc:sldLayoutMkLst>
        </pc:sldLayoutChg>
        <pc:sldLayoutChg chg="mod">
          <pc:chgData name="Kakumani, Srivani" userId="S::sxk230164@utdallas.edu::70fd59b5-cc9f-4270-b95a-472ee3b95598" providerId="AD" clId="Web-{55A88218-EC3B-9FA9-0ED7-AA373E7C3A7D}" dt="2024-04-16T13:12:33.258" v="905"/>
          <pc:sldLayoutMkLst>
            <pc:docMk/>
            <pc:sldMasterMk cId="154833434" sldId="2147483650"/>
            <pc:sldLayoutMk cId="1681789449" sldId="2147483653"/>
          </pc:sldLayoutMkLst>
        </pc:sldLayoutChg>
        <pc:sldLayoutChg chg="mod">
          <pc:chgData name="Kakumani, Srivani" userId="S::sxk230164@utdallas.edu::70fd59b5-cc9f-4270-b95a-472ee3b95598" providerId="AD" clId="Web-{55A88218-EC3B-9FA9-0ED7-AA373E7C3A7D}" dt="2024-04-16T13:12:33.258" v="905"/>
          <pc:sldLayoutMkLst>
            <pc:docMk/>
            <pc:sldMasterMk cId="154833434" sldId="2147483650"/>
            <pc:sldLayoutMk cId="2071868441" sldId="2147483656"/>
          </pc:sldLayoutMkLst>
        </pc:sldLayoutChg>
        <pc:sldLayoutChg chg="mod">
          <pc:chgData name="Kakumani, Srivani" userId="S::sxk230164@utdallas.edu::70fd59b5-cc9f-4270-b95a-472ee3b95598" providerId="AD" clId="Web-{55A88218-EC3B-9FA9-0ED7-AA373E7C3A7D}" dt="2024-04-16T13:12:33.258" v="905"/>
          <pc:sldLayoutMkLst>
            <pc:docMk/>
            <pc:sldMasterMk cId="154833434" sldId="2147483650"/>
            <pc:sldLayoutMk cId="1581182869" sldId="2147483657"/>
          </pc:sldLayoutMkLst>
        </pc:sldLayoutChg>
        <pc:sldLayoutChg chg="mod">
          <pc:chgData name="Kakumani, Srivani" userId="S::sxk230164@utdallas.edu::70fd59b5-cc9f-4270-b95a-472ee3b95598" providerId="AD" clId="Web-{55A88218-EC3B-9FA9-0ED7-AA373E7C3A7D}" dt="2024-04-16T13:12:33.258" v="905"/>
          <pc:sldLayoutMkLst>
            <pc:docMk/>
            <pc:sldMasterMk cId="154833434" sldId="2147483650"/>
            <pc:sldLayoutMk cId="2745005521" sldId="2147483658"/>
          </pc:sldLayoutMkLst>
        </pc:sldLayoutChg>
        <pc:sldLayoutChg chg="mod">
          <pc:chgData name="Kakumani, Srivani" userId="S::sxk230164@utdallas.edu::70fd59b5-cc9f-4270-b95a-472ee3b95598" providerId="AD" clId="Web-{55A88218-EC3B-9FA9-0ED7-AA373E7C3A7D}" dt="2024-04-16T13:12:33.258" v="905"/>
          <pc:sldLayoutMkLst>
            <pc:docMk/>
            <pc:sldMasterMk cId="154833434" sldId="2147483650"/>
            <pc:sldLayoutMk cId="2234670087" sldId="2147483659"/>
          </pc:sldLayoutMkLst>
        </pc:sldLayoutChg>
        <pc:sldLayoutChg chg="mod">
          <pc:chgData name="Kakumani, Srivani" userId="S::sxk230164@utdallas.edu::70fd59b5-cc9f-4270-b95a-472ee3b95598" providerId="AD" clId="Web-{55A88218-EC3B-9FA9-0ED7-AA373E7C3A7D}" dt="2024-04-16T13:12:33.258" v="905"/>
          <pc:sldLayoutMkLst>
            <pc:docMk/>
            <pc:sldMasterMk cId="154833434" sldId="2147483650"/>
            <pc:sldLayoutMk cId="2333964501" sldId="2147483663"/>
          </pc:sldLayoutMkLst>
        </pc:sldLayoutChg>
        <pc:sldLayoutChg chg="mod">
          <pc:chgData name="Kakumani, Srivani" userId="S::sxk230164@utdallas.edu::70fd59b5-cc9f-4270-b95a-472ee3b95598" providerId="AD" clId="Web-{55A88218-EC3B-9FA9-0ED7-AA373E7C3A7D}" dt="2024-04-16T13:12:33.258" v="905"/>
          <pc:sldLayoutMkLst>
            <pc:docMk/>
            <pc:sldMasterMk cId="154833434" sldId="2147483650"/>
            <pc:sldLayoutMk cId="552850918" sldId="2147483668"/>
          </pc:sldLayoutMkLst>
        </pc:sldLayoutChg>
        <pc:sldLayoutChg chg="mod">
          <pc:chgData name="Kakumani, Srivani" userId="S::sxk230164@utdallas.edu::70fd59b5-cc9f-4270-b95a-472ee3b95598" providerId="AD" clId="Web-{55A88218-EC3B-9FA9-0ED7-AA373E7C3A7D}" dt="2024-04-16T13:12:33.258" v="905"/>
          <pc:sldLayoutMkLst>
            <pc:docMk/>
            <pc:sldMasterMk cId="154833434" sldId="2147483650"/>
            <pc:sldLayoutMk cId="2372898826" sldId="2147483676"/>
          </pc:sldLayoutMkLst>
        </pc:sldLayoutChg>
        <pc:sldLayoutChg chg="mod">
          <pc:chgData name="Kakumani, Srivani" userId="S::sxk230164@utdallas.edu::70fd59b5-cc9f-4270-b95a-472ee3b95598" providerId="AD" clId="Web-{55A88218-EC3B-9FA9-0ED7-AA373E7C3A7D}" dt="2024-04-16T13:12:33.258" v="905"/>
          <pc:sldLayoutMkLst>
            <pc:docMk/>
            <pc:sldMasterMk cId="154833434" sldId="2147483650"/>
            <pc:sldLayoutMk cId="433189165" sldId="2147483680"/>
          </pc:sldLayoutMkLst>
        </pc:sldLayoutChg>
        <pc:sldLayoutChg chg="mod">
          <pc:chgData name="Kakumani, Srivani" userId="S::sxk230164@utdallas.edu::70fd59b5-cc9f-4270-b95a-472ee3b95598" providerId="AD" clId="Web-{55A88218-EC3B-9FA9-0ED7-AA373E7C3A7D}" dt="2024-04-16T13:12:33.258" v="905"/>
          <pc:sldLayoutMkLst>
            <pc:docMk/>
            <pc:sldMasterMk cId="154833434" sldId="2147483650"/>
            <pc:sldLayoutMk cId="3116296531" sldId="2147483685"/>
          </pc:sldLayoutMkLst>
        </pc:sldLayoutChg>
        <pc:sldLayoutChg chg="mod">
          <pc:chgData name="Kakumani, Srivani" userId="S::sxk230164@utdallas.edu::70fd59b5-cc9f-4270-b95a-472ee3b95598" providerId="AD" clId="Web-{55A88218-EC3B-9FA9-0ED7-AA373E7C3A7D}" dt="2024-04-16T13:12:33.258" v="905"/>
          <pc:sldLayoutMkLst>
            <pc:docMk/>
            <pc:sldMasterMk cId="154833434" sldId="2147483650"/>
            <pc:sldLayoutMk cId="1686733275" sldId="2147483686"/>
          </pc:sldLayoutMkLst>
        </pc:sldLayoutChg>
        <pc:sldLayoutChg chg="mod">
          <pc:chgData name="Kakumani, Srivani" userId="S::sxk230164@utdallas.edu::70fd59b5-cc9f-4270-b95a-472ee3b95598" providerId="AD" clId="Web-{55A88218-EC3B-9FA9-0ED7-AA373E7C3A7D}" dt="2024-04-16T13:12:33.258" v="905"/>
          <pc:sldLayoutMkLst>
            <pc:docMk/>
            <pc:sldMasterMk cId="154833434" sldId="2147483650"/>
            <pc:sldLayoutMk cId="3183620452" sldId="2147483687"/>
          </pc:sldLayoutMkLst>
        </pc:sldLayoutChg>
        <pc:sldLayoutChg chg="mod">
          <pc:chgData name="Kakumani, Srivani" userId="S::sxk230164@utdallas.edu::70fd59b5-cc9f-4270-b95a-472ee3b95598" providerId="AD" clId="Web-{55A88218-EC3B-9FA9-0ED7-AA373E7C3A7D}" dt="2024-04-16T13:12:33.258" v="905"/>
          <pc:sldLayoutMkLst>
            <pc:docMk/>
            <pc:sldMasterMk cId="154833434" sldId="2147483650"/>
            <pc:sldLayoutMk cId="2207104535" sldId="2147483688"/>
          </pc:sldLayoutMkLst>
        </pc:sldLayoutChg>
        <pc:sldLayoutChg chg="mod">
          <pc:chgData name="Kakumani, Srivani" userId="S::sxk230164@utdallas.edu::70fd59b5-cc9f-4270-b95a-472ee3b95598" providerId="AD" clId="Web-{55A88218-EC3B-9FA9-0ED7-AA373E7C3A7D}" dt="2024-04-16T13:12:33.258" v="905"/>
          <pc:sldLayoutMkLst>
            <pc:docMk/>
            <pc:sldMasterMk cId="154833434" sldId="2147483650"/>
            <pc:sldLayoutMk cId="2203958812" sldId="2147483689"/>
          </pc:sldLayoutMkLst>
        </pc:sldLayoutChg>
        <pc:sldLayoutChg chg="mod">
          <pc:chgData name="Kakumani, Srivani" userId="S::sxk230164@utdallas.edu::70fd59b5-cc9f-4270-b95a-472ee3b95598" providerId="AD" clId="Web-{55A88218-EC3B-9FA9-0ED7-AA373E7C3A7D}" dt="2024-04-16T13:12:33.258" v="905"/>
          <pc:sldLayoutMkLst>
            <pc:docMk/>
            <pc:sldMasterMk cId="154833434" sldId="2147483650"/>
            <pc:sldLayoutMk cId="2586650709" sldId="2147483691"/>
          </pc:sldLayoutMkLst>
        </pc:sldLayoutChg>
        <pc:sldLayoutChg chg="mod">
          <pc:chgData name="Kakumani, Srivani" userId="S::sxk230164@utdallas.edu::70fd59b5-cc9f-4270-b95a-472ee3b95598" providerId="AD" clId="Web-{55A88218-EC3B-9FA9-0ED7-AA373E7C3A7D}" dt="2024-04-16T13:12:33.258" v="905"/>
          <pc:sldLayoutMkLst>
            <pc:docMk/>
            <pc:sldMasterMk cId="154833434" sldId="2147483650"/>
            <pc:sldLayoutMk cId="2767508154" sldId="2147483692"/>
          </pc:sldLayoutMkLst>
        </pc:sldLayoutChg>
      </pc:sldMasterChg>
    </pc:docChg>
  </pc:docChgLst>
  <pc:docChgLst>
    <pc:chgData name="Poulose, Albin" userId="S::axp220239@utdallas.edu::6ff384ce-0229-4bf3-b24a-a7cdb867fde8" providerId="AD" clId="Web-{B364BA0E-D787-4697-AA9A-D6BDA5544497}"/>
    <pc:docChg chg="modSld">
      <pc:chgData name="Poulose, Albin" userId="S::axp220239@utdallas.edu::6ff384ce-0229-4bf3-b24a-a7cdb867fde8" providerId="AD" clId="Web-{B364BA0E-D787-4697-AA9A-D6BDA5544497}" dt="2024-04-16T17:18:07.966" v="0" actId="1076"/>
      <pc:docMkLst>
        <pc:docMk/>
      </pc:docMkLst>
      <pc:sldChg chg="modSp">
        <pc:chgData name="Poulose, Albin" userId="S::axp220239@utdallas.edu::6ff384ce-0229-4bf3-b24a-a7cdb867fde8" providerId="AD" clId="Web-{B364BA0E-D787-4697-AA9A-D6BDA5544497}" dt="2024-04-16T17:18:07.966" v="0" actId="1076"/>
        <pc:sldMkLst>
          <pc:docMk/>
          <pc:sldMk cId="3307442513" sldId="32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8C057A-40F2-4143-A0AC-16724A8B5053}"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5FBA00E1-14DD-423A-9A02-549746B7FFF8}">
      <dgm:prSet/>
      <dgm:spPr/>
      <dgm:t>
        <a:bodyPr/>
        <a:lstStyle/>
        <a:p>
          <a:r>
            <a:rPr lang="en-US" b="1">
              <a:solidFill>
                <a:schemeClr val="accent6">
                  <a:lumMod val="75000"/>
                </a:schemeClr>
              </a:solidFill>
            </a:rPr>
            <a:t>INTRODUCTION AND MOTIVATION</a:t>
          </a:r>
          <a:endParaRPr lang="en-US">
            <a:solidFill>
              <a:schemeClr val="accent6">
                <a:lumMod val="75000"/>
              </a:schemeClr>
            </a:solidFill>
          </a:endParaRPr>
        </a:p>
      </dgm:t>
    </dgm:pt>
    <dgm:pt modelId="{CE6B4C9D-1279-4105-AA8D-0B61ADE6B282}" type="parTrans" cxnId="{281A5B6E-F931-4592-A986-7DDD96809197}">
      <dgm:prSet/>
      <dgm:spPr/>
      <dgm:t>
        <a:bodyPr/>
        <a:lstStyle/>
        <a:p>
          <a:endParaRPr lang="en-US"/>
        </a:p>
      </dgm:t>
    </dgm:pt>
    <dgm:pt modelId="{75EA62A7-CE57-4EEF-A4B7-F61B44A0D3DA}" type="sibTrans" cxnId="{281A5B6E-F931-4592-A986-7DDD96809197}">
      <dgm:prSet/>
      <dgm:spPr/>
      <dgm:t>
        <a:bodyPr/>
        <a:lstStyle/>
        <a:p>
          <a:endParaRPr lang="en-US"/>
        </a:p>
      </dgm:t>
    </dgm:pt>
    <dgm:pt modelId="{AC150DAC-FFFA-42B7-8EC9-E49F557B7CB7}">
      <dgm:prSet/>
      <dgm:spPr/>
      <dgm:t>
        <a:bodyPr/>
        <a:lstStyle/>
        <a:p>
          <a:r>
            <a:rPr lang="en-US" b="1">
              <a:solidFill>
                <a:schemeClr val="accent6">
                  <a:lumMod val="75000"/>
                </a:schemeClr>
              </a:solidFill>
            </a:rPr>
            <a:t>DATA EXPLORATION</a:t>
          </a:r>
          <a:endParaRPr lang="en-US">
            <a:solidFill>
              <a:schemeClr val="accent6">
                <a:lumMod val="75000"/>
              </a:schemeClr>
            </a:solidFill>
          </a:endParaRPr>
        </a:p>
      </dgm:t>
    </dgm:pt>
    <dgm:pt modelId="{14338671-8806-4DE4-AF22-FDEA3469EED5}" type="parTrans" cxnId="{C037C743-FF9A-4409-8679-F6E5D3EFC72F}">
      <dgm:prSet/>
      <dgm:spPr/>
      <dgm:t>
        <a:bodyPr/>
        <a:lstStyle/>
        <a:p>
          <a:endParaRPr lang="en-US"/>
        </a:p>
      </dgm:t>
    </dgm:pt>
    <dgm:pt modelId="{2453B2C5-23C6-428B-8D0C-E61835912542}" type="sibTrans" cxnId="{C037C743-FF9A-4409-8679-F6E5D3EFC72F}">
      <dgm:prSet/>
      <dgm:spPr/>
      <dgm:t>
        <a:bodyPr/>
        <a:lstStyle/>
        <a:p>
          <a:endParaRPr lang="en-US"/>
        </a:p>
      </dgm:t>
    </dgm:pt>
    <dgm:pt modelId="{1B2E6B87-DF5C-4861-8332-846647D786E5}">
      <dgm:prSet/>
      <dgm:spPr/>
      <dgm:t>
        <a:bodyPr/>
        <a:lstStyle/>
        <a:p>
          <a:r>
            <a:rPr lang="en-US" b="1">
              <a:solidFill>
                <a:schemeClr val="accent6">
                  <a:lumMod val="75000"/>
                </a:schemeClr>
              </a:solidFill>
            </a:rPr>
            <a:t>LOGISTIC MODEL</a:t>
          </a:r>
          <a:endParaRPr lang="en-US">
            <a:solidFill>
              <a:schemeClr val="accent6">
                <a:lumMod val="75000"/>
              </a:schemeClr>
            </a:solidFill>
          </a:endParaRPr>
        </a:p>
      </dgm:t>
    </dgm:pt>
    <dgm:pt modelId="{742AF842-D334-4E1D-80AB-13A6C333953C}" type="parTrans" cxnId="{F6B67EC1-B032-4456-AAE5-D5BED9284AE5}">
      <dgm:prSet/>
      <dgm:spPr/>
      <dgm:t>
        <a:bodyPr/>
        <a:lstStyle/>
        <a:p>
          <a:endParaRPr lang="en-US"/>
        </a:p>
      </dgm:t>
    </dgm:pt>
    <dgm:pt modelId="{BCB417A6-3D48-4625-862C-0645C332EF84}" type="sibTrans" cxnId="{F6B67EC1-B032-4456-AAE5-D5BED9284AE5}">
      <dgm:prSet/>
      <dgm:spPr/>
      <dgm:t>
        <a:bodyPr/>
        <a:lstStyle/>
        <a:p>
          <a:endParaRPr lang="en-US"/>
        </a:p>
      </dgm:t>
    </dgm:pt>
    <dgm:pt modelId="{9B3AA53A-4431-4F2C-8E3F-8923A59999D4}">
      <dgm:prSet/>
      <dgm:spPr/>
      <dgm:t>
        <a:bodyPr/>
        <a:lstStyle/>
        <a:p>
          <a:r>
            <a:rPr lang="en-US" b="1">
              <a:solidFill>
                <a:schemeClr val="accent6">
                  <a:lumMod val="75000"/>
                </a:schemeClr>
              </a:solidFill>
            </a:rPr>
            <a:t>DECISION TREE</a:t>
          </a:r>
          <a:endParaRPr lang="en-US">
            <a:solidFill>
              <a:schemeClr val="accent6">
                <a:lumMod val="75000"/>
              </a:schemeClr>
            </a:solidFill>
          </a:endParaRPr>
        </a:p>
      </dgm:t>
    </dgm:pt>
    <dgm:pt modelId="{B0388AD1-C78A-4ED1-B380-C0F54185FD63}" type="parTrans" cxnId="{373CF746-A788-4011-B135-DED54BF721A6}">
      <dgm:prSet/>
      <dgm:spPr/>
      <dgm:t>
        <a:bodyPr/>
        <a:lstStyle/>
        <a:p>
          <a:endParaRPr lang="en-US"/>
        </a:p>
      </dgm:t>
    </dgm:pt>
    <dgm:pt modelId="{3693E952-CBE0-4AAD-8A01-139DAD7B787E}" type="sibTrans" cxnId="{373CF746-A788-4011-B135-DED54BF721A6}">
      <dgm:prSet/>
      <dgm:spPr/>
      <dgm:t>
        <a:bodyPr/>
        <a:lstStyle/>
        <a:p>
          <a:endParaRPr lang="en-US"/>
        </a:p>
      </dgm:t>
    </dgm:pt>
    <dgm:pt modelId="{67A396E2-24AD-4F83-94BE-17CC349F4604}">
      <dgm:prSet/>
      <dgm:spPr/>
      <dgm:t>
        <a:bodyPr/>
        <a:lstStyle/>
        <a:p>
          <a:r>
            <a:rPr lang="en-US" b="1">
              <a:solidFill>
                <a:schemeClr val="accent6">
                  <a:lumMod val="75000"/>
                </a:schemeClr>
              </a:solidFill>
            </a:rPr>
            <a:t>COMPARISON AND ANALYSIS</a:t>
          </a:r>
          <a:endParaRPr lang="en-US">
            <a:solidFill>
              <a:schemeClr val="accent6">
                <a:lumMod val="75000"/>
              </a:schemeClr>
            </a:solidFill>
          </a:endParaRPr>
        </a:p>
      </dgm:t>
    </dgm:pt>
    <dgm:pt modelId="{5936FA40-A92A-42BB-A633-78FA55FD817C}" type="parTrans" cxnId="{3C566909-BB04-4510-97ED-B6F4AB2CE7A3}">
      <dgm:prSet/>
      <dgm:spPr/>
      <dgm:t>
        <a:bodyPr/>
        <a:lstStyle/>
        <a:p>
          <a:endParaRPr lang="en-US"/>
        </a:p>
      </dgm:t>
    </dgm:pt>
    <dgm:pt modelId="{3BC1A06B-F7E8-4071-9D08-7A2A32BFA4A0}" type="sibTrans" cxnId="{3C566909-BB04-4510-97ED-B6F4AB2CE7A3}">
      <dgm:prSet/>
      <dgm:spPr/>
      <dgm:t>
        <a:bodyPr/>
        <a:lstStyle/>
        <a:p>
          <a:endParaRPr lang="en-US"/>
        </a:p>
      </dgm:t>
    </dgm:pt>
    <dgm:pt modelId="{B06E17A2-A635-408B-8546-1970CB8D7593}">
      <dgm:prSet/>
      <dgm:spPr/>
      <dgm:t>
        <a:bodyPr/>
        <a:lstStyle/>
        <a:p>
          <a:r>
            <a:rPr lang="en-US" b="1">
              <a:solidFill>
                <a:schemeClr val="accent6">
                  <a:lumMod val="75000"/>
                </a:schemeClr>
              </a:solidFill>
            </a:rPr>
            <a:t>CONCLUSION</a:t>
          </a:r>
          <a:endParaRPr lang="en-US">
            <a:solidFill>
              <a:schemeClr val="accent6">
                <a:lumMod val="75000"/>
              </a:schemeClr>
            </a:solidFill>
          </a:endParaRPr>
        </a:p>
      </dgm:t>
    </dgm:pt>
    <dgm:pt modelId="{A018EFB4-655D-4C89-8CA0-B6D776452194}" type="parTrans" cxnId="{9EE5F880-924E-442B-B7C1-D589A7D88DA7}">
      <dgm:prSet/>
      <dgm:spPr/>
      <dgm:t>
        <a:bodyPr/>
        <a:lstStyle/>
        <a:p>
          <a:endParaRPr lang="en-US"/>
        </a:p>
      </dgm:t>
    </dgm:pt>
    <dgm:pt modelId="{7740E50C-D941-40F1-87FE-BB3DC104812C}" type="sibTrans" cxnId="{9EE5F880-924E-442B-B7C1-D589A7D88DA7}">
      <dgm:prSet/>
      <dgm:spPr/>
      <dgm:t>
        <a:bodyPr/>
        <a:lstStyle/>
        <a:p>
          <a:endParaRPr lang="en-US"/>
        </a:p>
      </dgm:t>
    </dgm:pt>
    <dgm:pt modelId="{5A355C61-F7B7-46BE-8A85-11972DCE17B5}" type="pres">
      <dgm:prSet presAssocID="{238C057A-40F2-4143-A0AC-16724A8B5053}" presName="vert0" presStyleCnt="0">
        <dgm:presLayoutVars>
          <dgm:dir/>
          <dgm:animOne val="branch"/>
          <dgm:animLvl val="lvl"/>
        </dgm:presLayoutVars>
      </dgm:prSet>
      <dgm:spPr/>
    </dgm:pt>
    <dgm:pt modelId="{49128F47-31DA-4C1E-BCE8-8EA47C0E8896}" type="pres">
      <dgm:prSet presAssocID="{5FBA00E1-14DD-423A-9A02-549746B7FFF8}" presName="thickLine" presStyleLbl="alignNode1" presStyleIdx="0" presStyleCnt="6"/>
      <dgm:spPr/>
    </dgm:pt>
    <dgm:pt modelId="{7E056C7B-68DC-4375-84E3-CBB5F301D66A}" type="pres">
      <dgm:prSet presAssocID="{5FBA00E1-14DD-423A-9A02-549746B7FFF8}" presName="horz1" presStyleCnt="0"/>
      <dgm:spPr/>
    </dgm:pt>
    <dgm:pt modelId="{5B781E82-D397-4335-A5D8-123CCC14F2AE}" type="pres">
      <dgm:prSet presAssocID="{5FBA00E1-14DD-423A-9A02-549746B7FFF8}" presName="tx1" presStyleLbl="revTx" presStyleIdx="0" presStyleCnt="6"/>
      <dgm:spPr/>
    </dgm:pt>
    <dgm:pt modelId="{10194B35-E548-459B-B275-4F98E02EEAE0}" type="pres">
      <dgm:prSet presAssocID="{5FBA00E1-14DD-423A-9A02-549746B7FFF8}" presName="vert1" presStyleCnt="0"/>
      <dgm:spPr/>
    </dgm:pt>
    <dgm:pt modelId="{DE3681B7-2631-467B-9B17-01B16608B8F5}" type="pres">
      <dgm:prSet presAssocID="{AC150DAC-FFFA-42B7-8EC9-E49F557B7CB7}" presName="thickLine" presStyleLbl="alignNode1" presStyleIdx="1" presStyleCnt="6"/>
      <dgm:spPr/>
    </dgm:pt>
    <dgm:pt modelId="{EB29073F-4619-4D95-BD1C-32A674DFB1C9}" type="pres">
      <dgm:prSet presAssocID="{AC150DAC-FFFA-42B7-8EC9-E49F557B7CB7}" presName="horz1" presStyleCnt="0"/>
      <dgm:spPr/>
    </dgm:pt>
    <dgm:pt modelId="{7D9D082B-6AAC-4094-81EC-B1AD307A105A}" type="pres">
      <dgm:prSet presAssocID="{AC150DAC-FFFA-42B7-8EC9-E49F557B7CB7}" presName="tx1" presStyleLbl="revTx" presStyleIdx="1" presStyleCnt="6"/>
      <dgm:spPr/>
    </dgm:pt>
    <dgm:pt modelId="{8DE7768F-D712-4E84-8940-AC573FB3292F}" type="pres">
      <dgm:prSet presAssocID="{AC150DAC-FFFA-42B7-8EC9-E49F557B7CB7}" presName="vert1" presStyleCnt="0"/>
      <dgm:spPr/>
    </dgm:pt>
    <dgm:pt modelId="{E95BC311-AB97-49B7-B193-18B623C6D6FF}" type="pres">
      <dgm:prSet presAssocID="{1B2E6B87-DF5C-4861-8332-846647D786E5}" presName="thickLine" presStyleLbl="alignNode1" presStyleIdx="2" presStyleCnt="6"/>
      <dgm:spPr/>
    </dgm:pt>
    <dgm:pt modelId="{ED268815-F500-4CBD-9F52-E8B9DC439464}" type="pres">
      <dgm:prSet presAssocID="{1B2E6B87-DF5C-4861-8332-846647D786E5}" presName="horz1" presStyleCnt="0"/>
      <dgm:spPr/>
    </dgm:pt>
    <dgm:pt modelId="{4135F148-6F4C-4614-9B02-3144CDA5CE17}" type="pres">
      <dgm:prSet presAssocID="{1B2E6B87-DF5C-4861-8332-846647D786E5}" presName="tx1" presStyleLbl="revTx" presStyleIdx="2" presStyleCnt="6"/>
      <dgm:spPr/>
    </dgm:pt>
    <dgm:pt modelId="{859D0CF1-91C6-4C69-9C0E-F67AD3B9D6DF}" type="pres">
      <dgm:prSet presAssocID="{1B2E6B87-DF5C-4861-8332-846647D786E5}" presName="vert1" presStyleCnt="0"/>
      <dgm:spPr/>
    </dgm:pt>
    <dgm:pt modelId="{B751D941-EA6F-46E1-B3A9-78A774404409}" type="pres">
      <dgm:prSet presAssocID="{9B3AA53A-4431-4F2C-8E3F-8923A59999D4}" presName="thickLine" presStyleLbl="alignNode1" presStyleIdx="3" presStyleCnt="6"/>
      <dgm:spPr/>
    </dgm:pt>
    <dgm:pt modelId="{C1C3176A-21AD-46BB-8EA8-9EBB2E3467C6}" type="pres">
      <dgm:prSet presAssocID="{9B3AA53A-4431-4F2C-8E3F-8923A59999D4}" presName="horz1" presStyleCnt="0"/>
      <dgm:spPr/>
    </dgm:pt>
    <dgm:pt modelId="{D33BFCFC-5B79-4499-81BE-3F269FE5D93C}" type="pres">
      <dgm:prSet presAssocID="{9B3AA53A-4431-4F2C-8E3F-8923A59999D4}" presName="tx1" presStyleLbl="revTx" presStyleIdx="3" presStyleCnt="6"/>
      <dgm:spPr/>
    </dgm:pt>
    <dgm:pt modelId="{7A8CDF65-6E92-41C2-9806-8C24406F06ED}" type="pres">
      <dgm:prSet presAssocID="{9B3AA53A-4431-4F2C-8E3F-8923A59999D4}" presName="vert1" presStyleCnt="0"/>
      <dgm:spPr/>
    </dgm:pt>
    <dgm:pt modelId="{958BCB51-4C21-4B18-AF81-D28E3C0B9F53}" type="pres">
      <dgm:prSet presAssocID="{67A396E2-24AD-4F83-94BE-17CC349F4604}" presName="thickLine" presStyleLbl="alignNode1" presStyleIdx="4" presStyleCnt="6"/>
      <dgm:spPr/>
    </dgm:pt>
    <dgm:pt modelId="{9BC324EB-9342-40D6-80CF-27279C98DC2F}" type="pres">
      <dgm:prSet presAssocID="{67A396E2-24AD-4F83-94BE-17CC349F4604}" presName="horz1" presStyleCnt="0"/>
      <dgm:spPr/>
    </dgm:pt>
    <dgm:pt modelId="{D650313B-EDB2-4CD9-8498-AC0FEF837B3D}" type="pres">
      <dgm:prSet presAssocID="{67A396E2-24AD-4F83-94BE-17CC349F4604}" presName="tx1" presStyleLbl="revTx" presStyleIdx="4" presStyleCnt="6"/>
      <dgm:spPr/>
    </dgm:pt>
    <dgm:pt modelId="{EB361AC3-3C39-4076-B2DC-129CAA2ABC86}" type="pres">
      <dgm:prSet presAssocID="{67A396E2-24AD-4F83-94BE-17CC349F4604}" presName="vert1" presStyleCnt="0"/>
      <dgm:spPr/>
    </dgm:pt>
    <dgm:pt modelId="{3A93917A-4C6F-45D7-8FFE-918D3828AA8E}" type="pres">
      <dgm:prSet presAssocID="{B06E17A2-A635-408B-8546-1970CB8D7593}" presName="thickLine" presStyleLbl="alignNode1" presStyleIdx="5" presStyleCnt="6"/>
      <dgm:spPr/>
    </dgm:pt>
    <dgm:pt modelId="{0146D160-295A-4B0D-8913-C31A9BBE4626}" type="pres">
      <dgm:prSet presAssocID="{B06E17A2-A635-408B-8546-1970CB8D7593}" presName="horz1" presStyleCnt="0"/>
      <dgm:spPr/>
    </dgm:pt>
    <dgm:pt modelId="{E7D0F7ED-78A4-43B6-80A6-575087111690}" type="pres">
      <dgm:prSet presAssocID="{B06E17A2-A635-408B-8546-1970CB8D7593}" presName="tx1" presStyleLbl="revTx" presStyleIdx="5" presStyleCnt="6"/>
      <dgm:spPr/>
    </dgm:pt>
    <dgm:pt modelId="{96AE83CE-E422-4DF4-AB1A-70F305263E6C}" type="pres">
      <dgm:prSet presAssocID="{B06E17A2-A635-408B-8546-1970CB8D7593}" presName="vert1" presStyleCnt="0"/>
      <dgm:spPr/>
    </dgm:pt>
  </dgm:ptLst>
  <dgm:cxnLst>
    <dgm:cxn modelId="{3C566909-BB04-4510-97ED-B6F4AB2CE7A3}" srcId="{238C057A-40F2-4143-A0AC-16724A8B5053}" destId="{67A396E2-24AD-4F83-94BE-17CC349F4604}" srcOrd="4" destOrd="0" parTransId="{5936FA40-A92A-42BB-A633-78FA55FD817C}" sibTransId="{3BC1A06B-F7E8-4071-9D08-7A2A32BFA4A0}"/>
    <dgm:cxn modelId="{AD000B23-E074-49CD-9B54-C4FA69713E1B}" type="presOf" srcId="{5FBA00E1-14DD-423A-9A02-549746B7FFF8}" destId="{5B781E82-D397-4335-A5D8-123CCC14F2AE}" srcOrd="0" destOrd="0" presId="urn:microsoft.com/office/officeart/2008/layout/LinedList"/>
    <dgm:cxn modelId="{C037C743-FF9A-4409-8679-F6E5D3EFC72F}" srcId="{238C057A-40F2-4143-A0AC-16724A8B5053}" destId="{AC150DAC-FFFA-42B7-8EC9-E49F557B7CB7}" srcOrd="1" destOrd="0" parTransId="{14338671-8806-4DE4-AF22-FDEA3469EED5}" sibTransId="{2453B2C5-23C6-428B-8D0C-E61835912542}"/>
    <dgm:cxn modelId="{373CF746-A788-4011-B135-DED54BF721A6}" srcId="{238C057A-40F2-4143-A0AC-16724A8B5053}" destId="{9B3AA53A-4431-4F2C-8E3F-8923A59999D4}" srcOrd="3" destOrd="0" parTransId="{B0388AD1-C78A-4ED1-B380-C0F54185FD63}" sibTransId="{3693E952-CBE0-4AAD-8A01-139DAD7B787E}"/>
    <dgm:cxn modelId="{281A5B6E-F931-4592-A986-7DDD96809197}" srcId="{238C057A-40F2-4143-A0AC-16724A8B5053}" destId="{5FBA00E1-14DD-423A-9A02-549746B7FFF8}" srcOrd="0" destOrd="0" parTransId="{CE6B4C9D-1279-4105-AA8D-0B61ADE6B282}" sibTransId="{75EA62A7-CE57-4EEF-A4B7-F61B44A0D3DA}"/>
    <dgm:cxn modelId="{B2D37C77-A28E-4ED0-AE16-AEE07A733F60}" type="presOf" srcId="{238C057A-40F2-4143-A0AC-16724A8B5053}" destId="{5A355C61-F7B7-46BE-8A85-11972DCE17B5}" srcOrd="0" destOrd="0" presId="urn:microsoft.com/office/officeart/2008/layout/LinedList"/>
    <dgm:cxn modelId="{84A17958-A53A-4E87-A6D9-748FC9F52B84}" type="presOf" srcId="{B06E17A2-A635-408B-8546-1970CB8D7593}" destId="{E7D0F7ED-78A4-43B6-80A6-575087111690}" srcOrd="0" destOrd="0" presId="urn:microsoft.com/office/officeart/2008/layout/LinedList"/>
    <dgm:cxn modelId="{9EE5F880-924E-442B-B7C1-D589A7D88DA7}" srcId="{238C057A-40F2-4143-A0AC-16724A8B5053}" destId="{B06E17A2-A635-408B-8546-1970CB8D7593}" srcOrd="5" destOrd="0" parTransId="{A018EFB4-655D-4C89-8CA0-B6D776452194}" sibTransId="{7740E50C-D941-40F1-87FE-BB3DC104812C}"/>
    <dgm:cxn modelId="{77007B84-5847-4F01-9B56-2521E23ED963}" type="presOf" srcId="{67A396E2-24AD-4F83-94BE-17CC349F4604}" destId="{D650313B-EDB2-4CD9-8498-AC0FEF837B3D}" srcOrd="0" destOrd="0" presId="urn:microsoft.com/office/officeart/2008/layout/LinedList"/>
    <dgm:cxn modelId="{D5D7478F-F7A3-4721-9314-F3ED873AAE99}" type="presOf" srcId="{9B3AA53A-4431-4F2C-8E3F-8923A59999D4}" destId="{D33BFCFC-5B79-4499-81BE-3F269FE5D93C}" srcOrd="0" destOrd="0" presId="urn:microsoft.com/office/officeart/2008/layout/LinedList"/>
    <dgm:cxn modelId="{C9FD22A7-E010-4EBE-905E-9BAAA7D055EA}" type="presOf" srcId="{1B2E6B87-DF5C-4861-8332-846647D786E5}" destId="{4135F148-6F4C-4614-9B02-3144CDA5CE17}" srcOrd="0" destOrd="0" presId="urn:microsoft.com/office/officeart/2008/layout/LinedList"/>
    <dgm:cxn modelId="{F6B67EC1-B032-4456-AAE5-D5BED9284AE5}" srcId="{238C057A-40F2-4143-A0AC-16724A8B5053}" destId="{1B2E6B87-DF5C-4861-8332-846647D786E5}" srcOrd="2" destOrd="0" parTransId="{742AF842-D334-4E1D-80AB-13A6C333953C}" sibTransId="{BCB417A6-3D48-4625-862C-0645C332EF84}"/>
    <dgm:cxn modelId="{5203B3DA-7A3E-4B40-B29C-124E3BFB7B41}" type="presOf" srcId="{AC150DAC-FFFA-42B7-8EC9-E49F557B7CB7}" destId="{7D9D082B-6AAC-4094-81EC-B1AD307A105A}" srcOrd="0" destOrd="0" presId="urn:microsoft.com/office/officeart/2008/layout/LinedList"/>
    <dgm:cxn modelId="{03F1C45A-98F7-4187-B87B-74A99B5C18FD}" type="presParOf" srcId="{5A355C61-F7B7-46BE-8A85-11972DCE17B5}" destId="{49128F47-31DA-4C1E-BCE8-8EA47C0E8896}" srcOrd="0" destOrd="0" presId="urn:microsoft.com/office/officeart/2008/layout/LinedList"/>
    <dgm:cxn modelId="{18B0791B-1DD7-4834-8C40-4A5F97F8B0B5}" type="presParOf" srcId="{5A355C61-F7B7-46BE-8A85-11972DCE17B5}" destId="{7E056C7B-68DC-4375-84E3-CBB5F301D66A}" srcOrd="1" destOrd="0" presId="urn:microsoft.com/office/officeart/2008/layout/LinedList"/>
    <dgm:cxn modelId="{C651DF8E-41A8-478F-A4CA-82453C5E5D48}" type="presParOf" srcId="{7E056C7B-68DC-4375-84E3-CBB5F301D66A}" destId="{5B781E82-D397-4335-A5D8-123CCC14F2AE}" srcOrd="0" destOrd="0" presId="urn:microsoft.com/office/officeart/2008/layout/LinedList"/>
    <dgm:cxn modelId="{356ED31C-7828-4FD5-9280-A9DDF5B0C360}" type="presParOf" srcId="{7E056C7B-68DC-4375-84E3-CBB5F301D66A}" destId="{10194B35-E548-459B-B275-4F98E02EEAE0}" srcOrd="1" destOrd="0" presId="urn:microsoft.com/office/officeart/2008/layout/LinedList"/>
    <dgm:cxn modelId="{1D83E3E7-AE6D-43DE-A927-EEB8500FD3B8}" type="presParOf" srcId="{5A355C61-F7B7-46BE-8A85-11972DCE17B5}" destId="{DE3681B7-2631-467B-9B17-01B16608B8F5}" srcOrd="2" destOrd="0" presId="urn:microsoft.com/office/officeart/2008/layout/LinedList"/>
    <dgm:cxn modelId="{6CC5CCCF-08A2-41D5-BF10-C02C5D67549C}" type="presParOf" srcId="{5A355C61-F7B7-46BE-8A85-11972DCE17B5}" destId="{EB29073F-4619-4D95-BD1C-32A674DFB1C9}" srcOrd="3" destOrd="0" presId="urn:microsoft.com/office/officeart/2008/layout/LinedList"/>
    <dgm:cxn modelId="{0952FD0E-71CA-40F0-AAA5-FC2E8E1C28DD}" type="presParOf" srcId="{EB29073F-4619-4D95-BD1C-32A674DFB1C9}" destId="{7D9D082B-6AAC-4094-81EC-B1AD307A105A}" srcOrd="0" destOrd="0" presId="urn:microsoft.com/office/officeart/2008/layout/LinedList"/>
    <dgm:cxn modelId="{35046B9B-8212-4751-834F-377EFF0879E0}" type="presParOf" srcId="{EB29073F-4619-4D95-BD1C-32A674DFB1C9}" destId="{8DE7768F-D712-4E84-8940-AC573FB3292F}" srcOrd="1" destOrd="0" presId="urn:microsoft.com/office/officeart/2008/layout/LinedList"/>
    <dgm:cxn modelId="{3BA8DD77-0D2E-4141-B9DB-93A3EC1614F8}" type="presParOf" srcId="{5A355C61-F7B7-46BE-8A85-11972DCE17B5}" destId="{E95BC311-AB97-49B7-B193-18B623C6D6FF}" srcOrd="4" destOrd="0" presId="urn:microsoft.com/office/officeart/2008/layout/LinedList"/>
    <dgm:cxn modelId="{C9B337A6-2ACE-43A2-ACDB-40450A8CB466}" type="presParOf" srcId="{5A355C61-F7B7-46BE-8A85-11972DCE17B5}" destId="{ED268815-F500-4CBD-9F52-E8B9DC439464}" srcOrd="5" destOrd="0" presId="urn:microsoft.com/office/officeart/2008/layout/LinedList"/>
    <dgm:cxn modelId="{D1499A32-0462-4FE5-8905-E9400E4E49C6}" type="presParOf" srcId="{ED268815-F500-4CBD-9F52-E8B9DC439464}" destId="{4135F148-6F4C-4614-9B02-3144CDA5CE17}" srcOrd="0" destOrd="0" presId="urn:microsoft.com/office/officeart/2008/layout/LinedList"/>
    <dgm:cxn modelId="{16E58D6A-57F7-4C5C-A0D5-5F58C61D9551}" type="presParOf" srcId="{ED268815-F500-4CBD-9F52-E8B9DC439464}" destId="{859D0CF1-91C6-4C69-9C0E-F67AD3B9D6DF}" srcOrd="1" destOrd="0" presId="urn:microsoft.com/office/officeart/2008/layout/LinedList"/>
    <dgm:cxn modelId="{88085B38-9AD7-4AA3-A5C5-7037FFD31C21}" type="presParOf" srcId="{5A355C61-F7B7-46BE-8A85-11972DCE17B5}" destId="{B751D941-EA6F-46E1-B3A9-78A774404409}" srcOrd="6" destOrd="0" presId="urn:microsoft.com/office/officeart/2008/layout/LinedList"/>
    <dgm:cxn modelId="{763F0CC4-6084-4D04-8C91-C56803FB94EB}" type="presParOf" srcId="{5A355C61-F7B7-46BE-8A85-11972DCE17B5}" destId="{C1C3176A-21AD-46BB-8EA8-9EBB2E3467C6}" srcOrd="7" destOrd="0" presId="urn:microsoft.com/office/officeart/2008/layout/LinedList"/>
    <dgm:cxn modelId="{9A7D78A2-FBFC-4569-B41D-A3FBDE277D35}" type="presParOf" srcId="{C1C3176A-21AD-46BB-8EA8-9EBB2E3467C6}" destId="{D33BFCFC-5B79-4499-81BE-3F269FE5D93C}" srcOrd="0" destOrd="0" presId="urn:microsoft.com/office/officeart/2008/layout/LinedList"/>
    <dgm:cxn modelId="{93944109-28C6-4D6F-AC05-325BF0A9D81D}" type="presParOf" srcId="{C1C3176A-21AD-46BB-8EA8-9EBB2E3467C6}" destId="{7A8CDF65-6E92-41C2-9806-8C24406F06ED}" srcOrd="1" destOrd="0" presId="urn:microsoft.com/office/officeart/2008/layout/LinedList"/>
    <dgm:cxn modelId="{BB4DA37C-4B2B-47FE-A085-DC4EC0381B18}" type="presParOf" srcId="{5A355C61-F7B7-46BE-8A85-11972DCE17B5}" destId="{958BCB51-4C21-4B18-AF81-D28E3C0B9F53}" srcOrd="8" destOrd="0" presId="urn:microsoft.com/office/officeart/2008/layout/LinedList"/>
    <dgm:cxn modelId="{C3DF91E2-5904-4BFD-A405-9EE07926B71E}" type="presParOf" srcId="{5A355C61-F7B7-46BE-8A85-11972DCE17B5}" destId="{9BC324EB-9342-40D6-80CF-27279C98DC2F}" srcOrd="9" destOrd="0" presId="urn:microsoft.com/office/officeart/2008/layout/LinedList"/>
    <dgm:cxn modelId="{FE0ECB7B-CC51-45F2-9206-9CDE2739F359}" type="presParOf" srcId="{9BC324EB-9342-40D6-80CF-27279C98DC2F}" destId="{D650313B-EDB2-4CD9-8498-AC0FEF837B3D}" srcOrd="0" destOrd="0" presId="urn:microsoft.com/office/officeart/2008/layout/LinedList"/>
    <dgm:cxn modelId="{DC89A6B6-511E-4B91-B8C6-C4092A7B047E}" type="presParOf" srcId="{9BC324EB-9342-40D6-80CF-27279C98DC2F}" destId="{EB361AC3-3C39-4076-B2DC-129CAA2ABC86}" srcOrd="1" destOrd="0" presId="urn:microsoft.com/office/officeart/2008/layout/LinedList"/>
    <dgm:cxn modelId="{8027E123-869E-42E4-B31E-C41B5451DB57}" type="presParOf" srcId="{5A355C61-F7B7-46BE-8A85-11972DCE17B5}" destId="{3A93917A-4C6F-45D7-8FFE-918D3828AA8E}" srcOrd="10" destOrd="0" presId="urn:microsoft.com/office/officeart/2008/layout/LinedList"/>
    <dgm:cxn modelId="{AC4E0ABE-D14B-4F18-8C96-CBA7713607B7}" type="presParOf" srcId="{5A355C61-F7B7-46BE-8A85-11972DCE17B5}" destId="{0146D160-295A-4B0D-8913-C31A9BBE4626}" srcOrd="11" destOrd="0" presId="urn:microsoft.com/office/officeart/2008/layout/LinedList"/>
    <dgm:cxn modelId="{0BFDBCD1-CF59-46D5-9BD5-5513CB95C4D2}" type="presParOf" srcId="{0146D160-295A-4B0D-8913-C31A9BBE4626}" destId="{E7D0F7ED-78A4-43B6-80A6-575087111690}" srcOrd="0" destOrd="0" presId="urn:microsoft.com/office/officeart/2008/layout/LinedList"/>
    <dgm:cxn modelId="{D54D5639-6C54-4260-84FD-052C89AA413E}" type="presParOf" srcId="{0146D160-295A-4B0D-8913-C31A9BBE4626}" destId="{96AE83CE-E422-4DF4-AB1A-70F305263E6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710923-B0EF-455E-9B54-1828ACA015BD}" type="doc">
      <dgm:prSet loTypeId="urn:microsoft.com/office/officeart/2005/8/layout/default" loCatId="list" qsTypeId="urn:microsoft.com/office/officeart/2005/8/quickstyle/simple5" qsCatId="simple" csTypeId="urn:microsoft.com/office/officeart/2005/8/colors/accent1_2" csCatId="accent1"/>
      <dgm:spPr/>
      <dgm:t>
        <a:bodyPr/>
        <a:lstStyle/>
        <a:p>
          <a:endParaRPr lang="en-US"/>
        </a:p>
      </dgm:t>
    </dgm:pt>
    <dgm:pt modelId="{E141241C-7431-4465-B135-1447EE6FB023}">
      <dgm:prSet/>
      <dgm:spPr/>
      <dgm:t>
        <a:bodyPr/>
        <a:lstStyle/>
        <a:p>
          <a:r>
            <a:rPr lang="en-US" b="1">
              <a:solidFill>
                <a:schemeClr val="tx1"/>
              </a:solidFill>
            </a:rPr>
            <a:t>Columns :</a:t>
          </a:r>
          <a:endParaRPr lang="en-US">
            <a:solidFill>
              <a:schemeClr val="tx1"/>
            </a:solidFill>
          </a:endParaRPr>
        </a:p>
      </dgm:t>
    </dgm:pt>
    <dgm:pt modelId="{0B76807B-456E-4EB6-BC7E-5A7BC463AB15}" type="parTrans" cxnId="{A366F2DF-F6B9-4695-956C-9B87E33C7FD9}">
      <dgm:prSet/>
      <dgm:spPr/>
      <dgm:t>
        <a:bodyPr/>
        <a:lstStyle/>
        <a:p>
          <a:endParaRPr lang="en-US"/>
        </a:p>
      </dgm:t>
    </dgm:pt>
    <dgm:pt modelId="{F20A9087-96B1-4FF1-87EB-8A2CB24F86F1}" type="sibTrans" cxnId="{A366F2DF-F6B9-4695-956C-9B87E33C7FD9}">
      <dgm:prSet/>
      <dgm:spPr/>
      <dgm:t>
        <a:bodyPr/>
        <a:lstStyle/>
        <a:p>
          <a:endParaRPr lang="en-US"/>
        </a:p>
      </dgm:t>
    </dgm:pt>
    <dgm:pt modelId="{E0218363-2D6C-4AEB-972B-6924CF20F8EE}">
      <dgm:prSet/>
      <dgm:spPr/>
      <dgm:t>
        <a:bodyPr/>
        <a:lstStyle/>
        <a:p>
          <a:r>
            <a:rPr lang="en-US" b="1" err="1">
              <a:solidFill>
                <a:schemeClr val="tx1"/>
              </a:solidFill>
            </a:rPr>
            <a:t>CustomerID</a:t>
          </a:r>
          <a:r>
            <a:rPr lang="en-US" b="1">
              <a:solidFill>
                <a:schemeClr val="tx1"/>
              </a:solidFill>
            </a:rPr>
            <a:t>:</a:t>
          </a:r>
          <a:r>
            <a:rPr lang="en-US">
              <a:solidFill>
                <a:schemeClr val="tx1"/>
              </a:solidFill>
            </a:rPr>
            <a:t> Unique identifier for each customer</a:t>
          </a:r>
        </a:p>
      </dgm:t>
    </dgm:pt>
    <dgm:pt modelId="{22E2C841-4E07-49EE-94C2-B50BC2BD6E40}" type="parTrans" cxnId="{9D810606-8471-47F0-B03C-8198916FCFC1}">
      <dgm:prSet/>
      <dgm:spPr/>
      <dgm:t>
        <a:bodyPr/>
        <a:lstStyle/>
        <a:p>
          <a:endParaRPr lang="en-US"/>
        </a:p>
      </dgm:t>
    </dgm:pt>
    <dgm:pt modelId="{4C3708E4-03C0-43C1-943A-694A7A7D6D96}" type="sibTrans" cxnId="{9D810606-8471-47F0-B03C-8198916FCFC1}">
      <dgm:prSet/>
      <dgm:spPr/>
      <dgm:t>
        <a:bodyPr/>
        <a:lstStyle/>
        <a:p>
          <a:endParaRPr lang="en-US"/>
        </a:p>
      </dgm:t>
    </dgm:pt>
    <dgm:pt modelId="{6AC3AF15-8D88-4046-8D5B-7BE134A092FC}">
      <dgm:prSet/>
      <dgm:spPr/>
      <dgm:t>
        <a:bodyPr/>
        <a:lstStyle/>
        <a:p>
          <a:r>
            <a:rPr lang="en-US" b="1" err="1">
              <a:solidFill>
                <a:schemeClr val="tx1"/>
              </a:solidFill>
            </a:rPr>
            <a:t>SubscriptionType</a:t>
          </a:r>
          <a:r>
            <a:rPr lang="en-US" b="1">
              <a:solidFill>
                <a:schemeClr val="tx1"/>
              </a:solidFill>
            </a:rPr>
            <a:t>:</a:t>
          </a:r>
          <a:r>
            <a:rPr lang="en-US">
              <a:solidFill>
                <a:schemeClr val="tx1"/>
              </a:solidFill>
            </a:rPr>
            <a:t> Type of subscription plan chosen by the customer (e.g., Basic, Premium, Deluxe)</a:t>
          </a:r>
        </a:p>
      </dgm:t>
    </dgm:pt>
    <dgm:pt modelId="{8CDB0319-CF63-486D-AAAD-798AC4842F0B}" type="parTrans" cxnId="{EE8782D2-C0CF-44FB-B4E6-139C88865317}">
      <dgm:prSet/>
      <dgm:spPr/>
      <dgm:t>
        <a:bodyPr/>
        <a:lstStyle/>
        <a:p>
          <a:endParaRPr lang="en-US"/>
        </a:p>
      </dgm:t>
    </dgm:pt>
    <dgm:pt modelId="{3C80B411-DA8E-426F-83DA-477278BC1E96}" type="sibTrans" cxnId="{EE8782D2-C0CF-44FB-B4E6-139C88865317}">
      <dgm:prSet/>
      <dgm:spPr/>
      <dgm:t>
        <a:bodyPr/>
        <a:lstStyle/>
        <a:p>
          <a:endParaRPr lang="en-US"/>
        </a:p>
      </dgm:t>
    </dgm:pt>
    <dgm:pt modelId="{53CE71EC-0154-4792-BEF5-9264A1C7E0B5}">
      <dgm:prSet/>
      <dgm:spPr/>
      <dgm:t>
        <a:bodyPr/>
        <a:lstStyle/>
        <a:p>
          <a:r>
            <a:rPr lang="en-US" b="1" err="1">
              <a:solidFill>
                <a:schemeClr val="tx1"/>
              </a:solidFill>
            </a:rPr>
            <a:t>PaymentMethod</a:t>
          </a:r>
          <a:r>
            <a:rPr lang="en-US" b="1">
              <a:solidFill>
                <a:schemeClr val="tx1"/>
              </a:solidFill>
            </a:rPr>
            <a:t>:</a:t>
          </a:r>
          <a:r>
            <a:rPr lang="en-US">
              <a:solidFill>
                <a:schemeClr val="tx1"/>
              </a:solidFill>
            </a:rPr>
            <a:t> Method used for payment (e.g., Credit Card, Electronic Check, PayPal)</a:t>
          </a:r>
        </a:p>
      </dgm:t>
    </dgm:pt>
    <dgm:pt modelId="{1D9F1D71-128F-4D13-81EA-418ED97DF3F7}" type="parTrans" cxnId="{4982EE01-BBA1-46CB-AB13-9F848D36FAEE}">
      <dgm:prSet/>
      <dgm:spPr/>
      <dgm:t>
        <a:bodyPr/>
        <a:lstStyle/>
        <a:p>
          <a:endParaRPr lang="en-US"/>
        </a:p>
      </dgm:t>
    </dgm:pt>
    <dgm:pt modelId="{A73F014E-7EC2-4B6F-A6EF-9F66F5D70C46}" type="sibTrans" cxnId="{4982EE01-BBA1-46CB-AB13-9F848D36FAEE}">
      <dgm:prSet/>
      <dgm:spPr/>
      <dgm:t>
        <a:bodyPr/>
        <a:lstStyle/>
        <a:p>
          <a:endParaRPr lang="en-US"/>
        </a:p>
      </dgm:t>
    </dgm:pt>
    <dgm:pt modelId="{FD5CCBA7-26FE-4809-B8E9-9C8CB5A650CF}">
      <dgm:prSet/>
      <dgm:spPr/>
      <dgm:t>
        <a:bodyPr/>
        <a:lstStyle/>
        <a:p>
          <a:r>
            <a:rPr lang="en-US" b="1" err="1">
              <a:solidFill>
                <a:schemeClr val="tx1"/>
              </a:solidFill>
            </a:rPr>
            <a:t>PaperlessBilling</a:t>
          </a:r>
          <a:r>
            <a:rPr lang="en-US" b="1">
              <a:solidFill>
                <a:schemeClr val="tx1"/>
              </a:solidFill>
            </a:rPr>
            <a:t>:</a:t>
          </a:r>
          <a:r>
            <a:rPr lang="en-US">
              <a:solidFill>
                <a:schemeClr val="tx1"/>
              </a:solidFill>
            </a:rPr>
            <a:t> Whether the customer uses paperless billing (Yes/No)</a:t>
          </a:r>
        </a:p>
      </dgm:t>
    </dgm:pt>
    <dgm:pt modelId="{B36F9242-1B3C-41B5-AEFF-2B9CE8F98AD8}" type="parTrans" cxnId="{E887BF7D-A59D-4E3B-A3E8-B41200CAF5AE}">
      <dgm:prSet/>
      <dgm:spPr/>
      <dgm:t>
        <a:bodyPr/>
        <a:lstStyle/>
        <a:p>
          <a:endParaRPr lang="en-US"/>
        </a:p>
      </dgm:t>
    </dgm:pt>
    <dgm:pt modelId="{2BEB7B9A-3C4D-4761-AD3A-5F7A59EEC4B3}" type="sibTrans" cxnId="{E887BF7D-A59D-4E3B-A3E8-B41200CAF5AE}">
      <dgm:prSet/>
      <dgm:spPr/>
      <dgm:t>
        <a:bodyPr/>
        <a:lstStyle/>
        <a:p>
          <a:endParaRPr lang="en-US"/>
        </a:p>
      </dgm:t>
    </dgm:pt>
    <dgm:pt modelId="{2F8ABD86-F1CC-4986-8647-7E345F612B06}">
      <dgm:prSet/>
      <dgm:spPr/>
      <dgm:t>
        <a:bodyPr/>
        <a:lstStyle/>
        <a:p>
          <a:r>
            <a:rPr lang="en-US" b="1" err="1">
              <a:solidFill>
                <a:schemeClr val="tx1"/>
              </a:solidFill>
            </a:rPr>
            <a:t>ContentType</a:t>
          </a:r>
          <a:r>
            <a:rPr lang="en-US" b="1">
              <a:solidFill>
                <a:schemeClr val="tx1"/>
              </a:solidFill>
            </a:rPr>
            <a:t>:</a:t>
          </a:r>
          <a:r>
            <a:rPr lang="en-US">
              <a:solidFill>
                <a:schemeClr val="tx1"/>
              </a:solidFill>
            </a:rPr>
            <a:t> Type of content accessed by the customer (e.g., Movies, TV Shows, Documentaries)</a:t>
          </a:r>
        </a:p>
      </dgm:t>
    </dgm:pt>
    <dgm:pt modelId="{2F1D328D-DA24-4F7B-906A-268D5F5574B5}" type="parTrans" cxnId="{286D06CA-5BB5-44C5-A1AD-C08FC2121D40}">
      <dgm:prSet/>
      <dgm:spPr/>
      <dgm:t>
        <a:bodyPr/>
        <a:lstStyle/>
        <a:p>
          <a:endParaRPr lang="en-US"/>
        </a:p>
      </dgm:t>
    </dgm:pt>
    <dgm:pt modelId="{8E7CE94B-0800-4B7A-BF13-9B8DAE1427B0}" type="sibTrans" cxnId="{286D06CA-5BB5-44C5-A1AD-C08FC2121D40}">
      <dgm:prSet/>
      <dgm:spPr/>
      <dgm:t>
        <a:bodyPr/>
        <a:lstStyle/>
        <a:p>
          <a:endParaRPr lang="en-US"/>
        </a:p>
      </dgm:t>
    </dgm:pt>
    <dgm:pt modelId="{EEEC7066-BC10-4557-B98C-C4AB91D6EAAC}">
      <dgm:prSet/>
      <dgm:spPr/>
      <dgm:t>
        <a:bodyPr/>
        <a:lstStyle/>
        <a:p>
          <a:r>
            <a:rPr lang="en-US" b="1" err="1">
              <a:solidFill>
                <a:schemeClr val="tx1"/>
              </a:solidFill>
            </a:rPr>
            <a:t>MultiDeviceAccess</a:t>
          </a:r>
          <a:r>
            <a:rPr lang="en-US" b="1">
              <a:solidFill>
                <a:schemeClr val="tx1"/>
              </a:solidFill>
            </a:rPr>
            <a:t>:</a:t>
          </a:r>
          <a:r>
            <a:rPr lang="en-US">
              <a:solidFill>
                <a:schemeClr val="tx1"/>
              </a:solidFill>
            </a:rPr>
            <a:t> Whether the customer has access on multiple devices (Yes/No)</a:t>
          </a:r>
        </a:p>
      </dgm:t>
    </dgm:pt>
    <dgm:pt modelId="{04E7C94B-2DDE-42E5-83E0-06FC167EAFA9}" type="parTrans" cxnId="{05080591-97C0-4B78-8AFD-04A80B12DF52}">
      <dgm:prSet/>
      <dgm:spPr/>
      <dgm:t>
        <a:bodyPr/>
        <a:lstStyle/>
        <a:p>
          <a:endParaRPr lang="en-US"/>
        </a:p>
      </dgm:t>
    </dgm:pt>
    <dgm:pt modelId="{E26A20B4-132B-48AF-B879-637972C84617}" type="sibTrans" cxnId="{05080591-97C0-4B78-8AFD-04A80B12DF52}">
      <dgm:prSet/>
      <dgm:spPr/>
      <dgm:t>
        <a:bodyPr/>
        <a:lstStyle/>
        <a:p>
          <a:endParaRPr lang="en-US"/>
        </a:p>
      </dgm:t>
    </dgm:pt>
    <dgm:pt modelId="{19F8BDC0-AB41-489F-8877-85198A2D1A77}">
      <dgm:prSet/>
      <dgm:spPr/>
      <dgm:t>
        <a:bodyPr/>
        <a:lstStyle/>
        <a:p>
          <a:r>
            <a:rPr lang="en-US" b="1" err="1">
              <a:solidFill>
                <a:schemeClr val="tx1"/>
              </a:solidFill>
            </a:rPr>
            <a:t>DeviceRegistered</a:t>
          </a:r>
          <a:r>
            <a:rPr lang="en-US" b="1">
              <a:solidFill>
                <a:schemeClr val="tx1"/>
              </a:solidFill>
            </a:rPr>
            <a:t>:</a:t>
          </a:r>
          <a:r>
            <a:rPr lang="en-US">
              <a:solidFill>
                <a:schemeClr val="tx1"/>
              </a:solidFill>
            </a:rPr>
            <a:t> Device registered by the customer (e.g., Smartphone, Smart TV, Laptop)</a:t>
          </a:r>
        </a:p>
      </dgm:t>
    </dgm:pt>
    <dgm:pt modelId="{01295420-3FD3-463C-8E21-A468903C7459}" type="parTrans" cxnId="{548157C9-74A5-41EC-84A9-3D5005DD3226}">
      <dgm:prSet/>
      <dgm:spPr/>
      <dgm:t>
        <a:bodyPr/>
        <a:lstStyle/>
        <a:p>
          <a:endParaRPr lang="en-US"/>
        </a:p>
      </dgm:t>
    </dgm:pt>
    <dgm:pt modelId="{CB0A28AF-0470-4C9D-87E2-5194F0FBC960}" type="sibTrans" cxnId="{548157C9-74A5-41EC-84A9-3D5005DD3226}">
      <dgm:prSet/>
      <dgm:spPr/>
      <dgm:t>
        <a:bodyPr/>
        <a:lstStyle/>
        <a:p>
          <a:endParaRPr lang="en-US"/>
        </a:p>
      </dgm:t>
    </dgm:pt>
    <dgm:pt modelId="{0BA42FC6-C887-4EDE-BEE5-42C66D71BC3D}">
      <dgm:prSet/>
      <dgm:spPr/>
      <dgm:t>
        <a:bodyPr/>
        <a:lstStyle/>
        <a:p>
          <a:r>
            <a:rPr lang="en-US" b="1" err="1">
              <a:solidFill>
                <a:schemeClr val="tx1"/>
              </a:solidFill>
            </a:rPr>
            <a:t>GenrePreference</a:t>
          </a:r>
          <a:r>
            <a:rPr lang="en-US" b="1">
              <a:solidFill>
                <a:schemeClr val="tx1"/>
              </a:solidFill>
            </a:rPr>
            <a:t>:</a:t>
          </a:r>
          <a:r>
            <a:rPr lang="en-US">
              <a:solidFill>
                <a:schemeClr val="tx1"/>
              </a:solidFill>
            </a:rPr>
            <a:t> Genre preference of the customer (e.g., Action, Drama, Comedy)</a:t>
          </a:r>
        </a:p>
      </dgm:t>
    </dgm:pt>
    <dgm:pt modelId="{DAED1436-76FE-40C8-8652-EE929A9818A0}" type="parTrans" cxnId="{43E21AA0-F5E9-443E-8FFE-1E275B8420D0}">
      <dgm:prSet/>
      <dgm:spPr/>
      <dgm:t>
        <a:bodyPr/>
        <a:lstStyle/>
        <a:p>
          <a:endParaRPr lang="en-US"/>
        </a:p>
      </dgm:t>
    </dgm:pt>
    <dgm:pt modelId="{A2A1EDD7-F8B7-4D5D-9993-56532FFB2901}" type="sibTrans" cxnId="{43E21AA0-F5E9-443E-8FFE-1E275B8420D0}">
      <dgm:prSet/>
      <dgm:spPr/>
      <dgm:t>
        <a:bodyPr/>
        <a:lstStyle/>
        <a:p>
          <a:endParaRPr lang="en-US"/>
        </a:p>
      </dgm:t>
    </dgm:pt>
    <dgm:pt modelId="{7CA16057-03B1-4569-AAA1-810198A33ACC}">
      <dgm:prSet/>
      <dgm:spPr/>
      <dgm:t>
        <a:bodyPr/>
        <a:lstStyle/>
        <a:p>
          <a:r>
            <a:rPr lang="en-US" b="1">
              <a:solidFill>
                <a:schemeClr val="tx1"/>
              </a:solidFill>
            </a:rPr>
            <a:t>Gender:</a:t>
          </a:r>
          <a:r>
            <a:rPr lang="en-US">
              <a:solidFill>
                <a:schemeClr val="tx1"/>
              </a:solidFill>
            </a:rPr>
            <a:t> Gender of the customer (Male/Female)</a:t>
          </a:r>
        </a:p>
      </dgm:t>
    </dgm:pt>
    <dgm:pt modelId="{38F46E2F-DBDB-4116-A094-6271F4ABD6F9}" type="parTrans" cxnId="{BC571FFB-F3BB-437E-A5EB-667533016712}">
      <dgm:prSet/>
      <dgm:spPr/>
      <dgm:t>
        <a:bodyPr/>
        <a:lstStyle/>
        <a:p>
          <a:endParaRPr lang="en-US"/>
        </a:p>
      </dgm:t>
    </dgm:pt>
    <dgm:pt modelId="{FF3E0DAF-9B32-4A01-B18F-EA23C9613B4F}" type="sibTrans" cxnId="{BC571FFB-F3BB-437E-A5EB-667533016712}">
      <dgm:prSet/>
      <dgm:spPr/>
      <dgm:t>
        <a:bodyPr/>
        <a:lstStyle/>
        <a:p>
          <a:endParaRPr lang="en-US"/>
        </a:p>
      </dgm:t>
    </dgm:pt>
    <dgm:pt modelId="{DCFE6667-F08F-4712-B9C7-08BD4F51F54A}">
      <dgm:prSet/>
      <dgm:spPr/>
      <dgm:t>
        <a:bodyPr/>
        <a:lstStyle/>
        <a:p>
          <a:r>
            <a:rPr lang="en-US" b="1" err="1">
              <a:solidFill>
                <a:schemeClr val="tx1"/>
              </a:solidFill>
            </a:rPr>
            <a:t>ParentalControl</a:t>
          </a:r>
          <a:r>
            <a:rPr lang="en-US" b="1">
              <a:solidFill>
                <a:schemeClr val="tx1"/>
              </a:solidFill>
            </a:rPr>
            <a:t>:</a:t>
          </a:r>
          <a:r>
            <a:rPr lang="en-US">
              <a:solidFill>
                <a:schemeClr val="tx1"/>
              </a:solidFill>
            </a:rPr>
            <a:t> Whether parental control is enabled (Yes/No)</a:t>
          </a:r>
        </a:p>
      </dgm:t>
    </dgm:pt>
    <dgm:pt modelId="{A7B3F216-3FBB-4BA0-AB91-C5206A8B1E12}" type="parTrans" cxnId="{1E6E9F6C-F2BA-4BBB-9E61-CF130629375E}">
      <dgm:prSet/>
      <dgm:spPr/>
      <dgm:t>
        <a:bodyPr/>
        <a:lstStyle/>
        <a:p>
          <a:endParaRPr lang="en-US"/>
        </a:p>
      </dgm:t>
    </dgm:pt>
    <dgm:pt modelId="{0F3F27CA-DA57-49EF-875D-888E8EE7AF21}" type="sibTrans" cxnId="{1E6E9F6C-F2BA-4BBB-9E61-CF130629375E}">
      <dgm:prSet/>
      <dgm:spPr/>
      <dgm:t>
        <a:bodyPr/>
        <a:lstStyle/>
        <a:p>
          <a:endParaRPr lang="en-US"/>
        </a:p>
      </dgm:t>
    </dgm:pt>
    <dgm:pt modelId="{C22BEA90-4D34-4937-A751-762469A7DBF7}">
      <dgm:prSet/>
      <dgm:spPr/>
      <dgm:t>
        <a:bodyPr/>
        <a:lstStyle/>
        <a:p>
          <a:r>
            <a:rPr lang="en-US" b="1" err="1">
              <a:solidFill>
                <a:schemeClr val="tx1"/>
              </a:solidFill>
            </a:rPr>
            <a:t>SubtitlesEnabled</a:t>
          </a:r>
          <a:r>
            <a:rPr lang="en-US" b="1">
              <a:solidFill>
                <a:schemeClr val="tx1"/>
              </a:solidFill>
            </a:rPr>
            <a:t>:</a:t>
          </a:r>
          <a:r>
            <a:rPr lang="en-US">
              <a:solidFill>
                <a:schemeClr val="tx1"/>
              </a:solidFill>
            </a:rPr>
            <a:t> Whether subtitles are enabled (Yes/No)</a:t>
          </a:r>
        </a:p>
      </dgm:t>
    </dgm:pt>
    <dgm:pt modelId="{8BE4E21B-870A-49D8-BBB9-2DB19E256771}" type="parTrans" cxnId="{6C4259E9-0B07-47E8-B8FE-69CDA42E3CDE}">
      <dgm:prSet/>
      <dgm:spPr/>
      <dgm:t>
        <a:bodyPr/>
        <a:lstStyle/>
        <a:p>
          <a:endParaRPr lang="en-US"/>
        </a:p>
      </dgm:t>
    </dgm:pt>
    <dgm:pt modelId="{0DA7FA71-F2C8-4092-ADE5-5EA527C37509}" type="sibTrans" cxnId="{6C4259E9-0B07-47E8-B8FE-69CDA42E3CDE}">
      <dgm:prSet/>
      <dgm:spPr/>
      <dgm:t>
        <a:bodyPr/>
        <a:lstStyle/>
        <a:p>
          <a:endParaRPr lang="en-US"/>
        </a:p>
      </dgm:t>
    </dgm:pt>
    <dgm:pt modelId="{1E7C75EA-D5E8-4EDF-8A12-CFAD1976366A}">
      <dgm:prSet/>
      <dgm:spPr/>
      <dgm:t>
        <a:bodyPr/>
        <a:lstStyle/>
        <a:p>
          <a:r>
            <a:rPr lang="en-US" b="1" err="1">
              <a:solidFill>
                <a:schemeClr val="tx1"/>
              </a:solidFill>
            </a:rPr>
            <a:t>AccountAge</a:t>
          </a:r>
          <a:r>
            <a:rPr lang="en-US" b="1">
              <a:solidFill>
                <a:schemeClr val="tx1"/>
              </a:solidFill>
            </a:rPr>
            <a:t>:</a:t>
          </a:r>
          <a:r>
            <a:rPr lang="en-US">
              <a:solidFill>
                <a:schemeClr val="tx1"/>
              </a:solidFill>
            </a:rPr>
            <a:t> Age of the customer's subscription account (in months)</a:t>
          </a:r>
        </a:p>
      </dgm:t>
    </dgm:pt>
    <dgm:pt modelId="{D6578CFA-9378-4381-BA32-49F122A3208F}" type="parTrans" cxnId="{DE481C07-212D-4F9D-90CA-473A3A16B58D}">
      <dgm:prSet/>
      <dgm:spPr/>
      <dgm:t>
        <a:bodyPr/>
        <a:lstStyle/>
        <a:p>
          <a:endParaRPr lang="en-US"/>
        </a:p>
      </dgm:t>
    </dgm:pt>
    <dgm:pt modelId="{ADCFCDC9-A47A-4088-98EC-1EE61520C8E2}" type="sibTrans" cxnId="{DE481C07-212D-4F9D-90CA-473A3A16B58D}">
      <dgm:prSet/>
      <dgm:spPr/>
      <dgm:t>
        <a:bodyPr/>
        <a:lstStyle/>
        <a:p>
          <a:endParaRPr lang="en-US"/>
        </a:p>
      </dgm:t>
    </dgm:pt>
    <dgm:pt modelId="{E7527A3E-B005-41EE-AB9E-26EECBB75284}">
      <dgm:prSet/>
      <dgm:spPr/>
      <dgm:t>
        <a:bodyPr/>
        <a:lstStyle/>
        <a:p>
          <a:r>
            <a:rPr lang="en-US" b="1" err="1">
              <a:solidFill>
                <a:schemeClr val="tx1"/>
              </a:solidFill>
            </a:rPr>
            <a:t>MonthlyCharges</a:t>
          </a:r>
          <a:r>
            <a:rPr lang="en-US" b="1">
              <a:solidFill>
                <a:schemeClr val="tx1"/>
              </a:solidFill>
            </a:rPr>
            <a:t>:</a:t>
          </a:r>
          <a:r>
            <a:rPr lang="en-US">
              <a:solidFill>
                <a:schemeClr val="tx1"/>
              </a:solidFill>
            </a:rPr>
            <a:t> Monthly subscription charges</a:t>
          </a:r>
        </a:p>
      </dgm:t>
    </dgm:pt>
    <dgm:pt modelId="{26266E4D-E6B1-4C01-BC83-5FB6B4764D65}" type="parTrans" cxnId="{69967473-7D8A-4EAA-95D5-94A99C76A82D}">
      <dgm:prSet/>
      <dgm:spPr/>
      <dgm:t>
        <a:bodyPr/>
        <a:lstStyle/>
        <a:p>
          <a:endParaRPr lang="en-US"/>
        </a:p>
      </dgm:t>
    </dgm:pt>
    <dgm:pt modelId="{70718BFC-F1EF-4938-B623-8320F9CAB71E}" type="sibTrans" cxnId="{69967473-7D8A-4EAA-95D5-94A99C76A82D}">
      <dgm:prSet/>
      <dgm:spPr/>
      <dgm:t>
        <a:bodyPr/>
        <a:lstStyle/>
        <a:p>
          <a:endParaRPr lang="en-US"/>
        </a:p>
      </dgm:t>
    </dgm:pt>
    <dgm:pt modelId="{0D1EAB3F-EF0F-40EA-8578-607B8C4E3551}">
      <dgm:prSet/>
      <dgm:spPr/>
      <dgm:t>
        <a:bodyPr/>
        <a:lstStyle/>
        <a:p>
          <a:r>
            <a:rPr lang="en-US" b="1" err="1">
              <a:solidFill>
                <a:schemeClr val="tx1"/>
              </a:solidFill>
            </a:rPr>
            <a:t>TotalCharges</a:t>
          </a:r>
          <a:r>
            <a:rPr lang="en-US" b="1">
              <a:solidFill>
                <a:schemeClr val="tx1"/>
              </a:solidFill>
            </a:rPr>
            <a:t>:</a:t>
          </a:r>
          <a:r>
            <a:rPr lang="en-US">
              <a:solidFill>
                <a:schemeClr val="tx1"/>
              </a:solidFill>
            </a:rPr>
            <a:t> Total charges incurred by the customer</a:t>
          </a:r>
        </a:p>
      </dgm:t>
    </dgm:pt>
    <dgm:pt modelId="{8A36EE50-7D0D-473B-A57D-911BFE66EAD3}" type="parTrans" cxnId="{6C9CF85F-49F9-4D16-B895-D244436CB656}">
      <dgm:prSet/>
      <dgm:spPr/>
      <dgm:t>
        <a:bodyPr/>
        <a:lstStyle/>
        <a:p>
          <a:endParaRPr lang="en-US"/>
        </a:p>
      </dgm:t>
    </dgm:pt>
    <dgm:pt modelId="{7F74AEDE-0770-4266-A5E6-E7D7439ADA0D}" type="sibTrans" cxnId="{6C9CF85F-49F9-4D16-B895-D244436CB656}">
      <dgm:prSet/>
      <dgm:spPr/>
      <dgm:t>
        <a:bodyPr/>
        <a:lstStyle/>
        <a:p>
          <a:endParaRPr lang="en-US"/>
        </a:p>
      </dgm:t>
    </dgm:pt>
    <dgm:pt modelId="{35BEBAA8-1803-4BD5-B2E6-1F02CF493E88}">
      <dgm:prSet/>
      <dgm:spPr/>
      <dgm:t>
        <a:bodyPr/>
        <a:lstStyle/>
        <a:p>
          <a:r>
            <a:rPr lang="en-US" b="1" err="1">
              <a:solidFill>
                <a:schemeClr val="tx1"/>
              </a:solidFill>
            </a:rPr>
            <a:t>ViewingHoursPerWeek</a:t>
          </a:r>
          <a:r>
            <a:rPr lang="en-US" b="1">
              <a:solidFill>
                <a:schemeClr val="tx1"/>
              </a:solidFill>
            </a:rPr>
            <a:t>:</a:t>
          </a:r>
          <a:r>
            <a:rPr lang="en-US">
              <a:solidFill>
                <a:schemeClr val="tx1"/>
              </a:solidFill>
            </a:rPr>
            <a:t> Average number of viewing hours per week</a:t>
          </a:r>
        </a:p>
      </dgm:t>
    </dgm:pt>
    <dgm:pt modelId="{2F6B2A6D-0F95-43E9-AF94-13DA7943443E}" type="parTrans" cxnId="{BA900AFC-94B0-4786-BACA-372863793A17}">
      <dgm:prSet/>
      <dgm:spPr/>
      <dgm:t>
        <a:bodyPr/>
        <a:lstStyle/>
        <a:p>
          <a:endParaRPr lang="en-US"/>
        </a:p>
      </dgm:t>
    </dgm:pt>
    <dgm:pt modelId="{15F1A150-E2C7-4769-81C2-D4A2D9CE16C5}" type="sibTrans" cxnId="{BA900AFC-94B0-4786-BACA-372863793A17}">
      <dgm:prSet/>
      <dgm:spPr/>
      <dgm:t>
        <a:bodyPr/>
        <a:lstStyle/>
        <a:p>
          <a:endParaRPr lang="en-US"/>
        </a:p>
      </dgm:t>
    </dgm:pt>
    <dgm:pt modelId="{DCAF8599-D75C-4633-83E1-A062439BD1A3}">
      <dgm:prSet/>
      <dgm:spPr/>
      <dgm:t>
        <a:bodyPr/>
        <a:lstStyle/>
        <a:p>
          <a:r>
            <a:rPr lang="en-US" b="1" err="1">
              <a:solidFill>
                <a:schemeClr val="tx1"/>
              </a:solidFill>
            </a:rPr>
            <a:t>SupportTicketsPerMonth</a:t>
          </a:r>
          <a:r>
            <a:rPr lang="en-US" b="1">
              <a:solidFill>
                <a:schemeClr val="tx1"/>
              </a:solidFill>
            </a:rPr>
            <a:t>:</a:t>
          </a:r>
          <a:r>
            <a:rPr lang="en-US">
              <a:solidFill>
                <a:schemeClr val="tx1"/>
              </a:solidFill>
            </a:rPr>
            <a:t> Number of customer support tickets raised per month</a:t>
          </a:r>
        </a:p>
      </dgm:t>
    </dgm:pt>
    <dgm:pt modelId="{88373A87-0E6A-4ADF-ACED-571664057C32}" type="parTrans" cxnId="{D201394F-D21F-4ECD-B0A8-AFDB2310E7D6}">
      <dgm:prSet/>
      <dgm:spPr/>
      <dgm:t>
        <a:bodyPr/>
        <a:lstStyle/>
        <a:p>
          <a:endParaRPr lang="en-US"/>
        </a:p>
      </dgm:t>
    </dgm:pt>
    <dgm:pt modelId="{C3A06BD5-A158-48BF-8EA2-B09BE19FF1B8}" type="sibTrans" cxnId="{D201394F-D21F-4ECD-B0A8-AFDB2310E7D6}">
      <dgm:prSet/>
      <dgm:spPr/>
      <dgm:t>
        <a:bodyPr/>
        <a:lstStyle/>
        <a:p>
          <a:endParaRPr lang="en-US"/>
        </a:p>
      </dgm:t>
    </dgm:pt>
    <dgm:pt modelId="{416235F1-0ABB-4662-9902-1BDE956D61EB}">
      <dgm:prSet/>
      <dgm:spPr/>
      <dgm:t>
        <a:bodyPr/>
        <a:lstStyle/>
        <a:p>
          <a:r>
            <a:rPr lang="en-US" b="1" err="1">
              <a:solidFill>
                <a:schemeClr val="tx1"/>
              </a:solidFill>
            </a:rPr>
            <a:t>AverageViewingDuration</a:t>
          </a:r>
          <a:r>
            <a:rPr lang="en-US" b="1">
              <a:solidFill>
                <a:schemeClr val="tx1"/>
              </a:solidFill>
            </a:rPr>
            <a:t>:</a:t>
          </a:r>
          <a:r>
            <a:rPr lang="en-US">
              <a:solidFill>
                <a:schemeClr val="tx1"/>
              </a:solidFill>
            </a:rPr>
            <a:t> Average duration of each viewing session</a:t>
          </a:r>
        </a:p>
      </dgm:t>
    </dgm:pt>
    <dgm:pt modelId="{F0CFBBED-E0BA-4843-8F8A-E6817DDDE1C1}" type="parTrans" cxnId="{CBB8D77B-B2CC-47EE-82A8-83E868910F74}">
      <dgm:prSet/>
      <dgm:spPr/>
      <dgm:t>
        <a:bodyPr/>
        <a:lstStyle/>
        <a:p>
          <a:endParaRPr lang="en-US"/>
        </a:p>
      </dgm:t>
    </dgm:pt>
    <dgm:pt modelId="{121A8A57-1E8E-43AF-B4B4-1F877FE1EF77}" type="sibTrans" cxnId="{CBB8D77B-B2CC-47EE-82A8-83E868910F74}">
      <dgm:prSet/>
      <dgm:spPr/>
      <dgm:t>
        <a:bodyPr/>
        <a:lstStyle/>
        <a:p>
          <a:endParaRPr lang="en-US"/>
        </a:p>
      </dgm:t>
    </dgm:pt>
    <dgm:pt modelId="{81788026-D246-47CF-9180-68772A735D18}">
      <dgm:prSet/>
      <dgm:spPr/>
      <dgm:t>
        <a:bodyPr/>
        <a:lstStyle/>
        <a:p>
          <a:r>
            <a:rPr lang="en-US" b="1" err="1">
              <a:solidFill>
                <a:schemeClr val="tx1"/>
              </a:solidFill>
            </a:rPr>
            <a:t>ContentDownloadsPerMonth</a:t>
          </a:r>
          <a:r>
            <a:rPr lang="en-US" b="1">
              <a:solidFill>
                <a:schemeClr val="tx1"/>
              </a:solidFill>
            </a:rPr>
            <a:t>:</a:t>
          </a:r>
          <a:r>
            <a:rPr lang="en-US">
              <a:solidFill>
                <a:schemeClr val="tx1"/>
              </a:solidFill>
            </a:rPr>
            <a:t> Number of content downloads per month</a:t>
          </a:r>
        </a:p>
      </dgm:t>
    </dgm:pt>
    <dgm:pt modelId="{E4557B80-193D-4EA5-B5FB-2BBCE23D6020}" type="parTrans" cxnId="{CED0CC42-DBE8-4950-B6C8-FF0D900B9946}">
      <dgm:prSet/>
      <dgm:spPr/>
      <dgm:t>
        <a:bodyPr/>
        <a:lstStyle/>
        <a:p>
          <a:endParaRPr lang="en-US"/>
        </a:p>
      </dgm:t>
    </dgm:pt>
    <dgm:pt modelId="{C0991105-D262-4094-91DD-40957C5ED917}" type="sibTrans" cxnId="{CED0CC42-DBE8-4950-B6C8-FF0D900B9946}">
      <dgm:prSet/>
      <dgm:spPr/>
      <dgm:t>
        <a:bodyPr/>
        <a:lstStyle/>
        <a:p>
          <a:endParaRPr lang="en-US"/>
        </a:p>
      </dgm:t>
    </dgm:pt>
    <dgm:pt modelId="{4A3BFB28-9051-458C-91EA-DA8F91BDF01C}">
      <dgm:prSet/>
      <dgm:spPr/>
      <dgm:t>
        <a:bodyPr/>
        <a:lstStyle/>
        <a:p>
          <a:r>
            <a:rPr lang="en-US" b="1" err="1">
              <a:solidFill>
                <a:schemeClr val="tx1"/>
              </a:solidFill>
            </a:rPr>
            <a:t>UserRating</a:t>
          </a:r>
          <a:r>
            <a:rPr lang="en-US" b="1">
              <a:solidFill>
                <a:schemeClr val="tx1"/>
              </a:solidFill>
            </a:rPr>
            <a:t>:</a:t>
          </a:r>
          <a:r>
            <a:rPr lang="en-US">
              <a:solidFill>
                <a:schemeClr val="tx1"/>
              </a:solidFill>
            </a:rPr>
            <a:t> Customer satisfaction rating (1 to 5)</a:t>
          </a:r>
        </a:p>
      </dgm:t>
    </dgm:pt>
    <dgm:pt modelId="{78A9E55A-9785-43A0-A8D8-2AB6B66CEE30}" type="parTrans" cxnId="{3B4AF3E1-0E26-45BF-B2D1-EF61FAD45FA6}">
      <dgm:prSet/>
      <dgm:spPr/>
      <dgm:t>
        <a:bodyPr/>
        <a:lstStyle/>
        <a:p>
          <a:endParaRPr lang="en-US"/>
        </a:p>
      </dgm:t>
    </dgm:pt>
    <dgm:pt modelId="{CA444C5E-D9EC-4CB6-82A2-BE764C8157B4}" type="sibTrans" cxnId="{3B4AF3E1-0E26-45BF-B2D1-EF61FAD45FA6}">
      <dgm:prSet/>
      <dgm:spPr/>
      <dgm:t>
        <a:bodyPr/>
        <a:lstStyle/>
        <a:p>
          <a:endParaRPr lang="en-US"/>
        </a:p>
      </dgm:t>
    </dgm:pt>
    <dgm:pt modelId="{1DAD2138-E895-49BB-A7E2-AB7A4CA81E29}">
      <dgm:prSet/>
      <dgm:spPr/>
      <dgm:t>
        <a:bodyPr/>
        <a:lstStyle/>
        <a:p>
          <a:r>
            <a:rPr lang="en-US" b="1" err="1">
              <a:solidFill>
                <a:schemeClr val="tx1"/>
              </a:solidFill>
            </a:rPr>
            <a:t>WatchlistSize</a:t>
          </a:r>
          <a:r>
            <a:rPr lang="en-US" b="1">
              <a:solidFill>
                <a:schemeClr val="tx1"/>
              </a:solidFill>
            </a:rPr>
            <a:t>:</a:t>
          </a:r>
          <a:r>
            <a:rPr lang="en-US">
              <a:solidFill>
                <a:schemeClr val="tx1"/>
              </a:solidFill>
            </a:rPr>
            <a:t> Size of the customer's content watchlist</a:t>
          </a:r>
        </a:p>
      </dgm:t>
    </dgm:pt>
    <dgm:pt modelId="{7B81B0E8-B643-4D06-AACF-9CF42652D44E}" type="parTrans" cxnId="{357F9E44-D620-40EE-9EA4-E56E2ABA7DCA}">
      <dgm:prSet/>
      <dgm:spPr/>
      <dgm:t>
        <a:bodyPr/>
        <a:lstStyle/>
        <a:p>
          <a:endParaRPr lang="en-US"/>
        </a:p>
      </dgm:t>
    </dgm:pt>
    <dgm:pt modelId="{7D16BAEA-4D88-4AC8-BEC2-7140175448C1}" type="sibTrans" cxnId="{357F9E44-D620-40EE-9EA4-E56E2ABA7DCA}">
      <dgm:prSet/>
      <dgm:spPr/>
      <dgm:t>
        <a:bodyPr/>
        <a:lstStyle/>
        <a:p>
          <a:endParaRPr lang="en-US"/>
        </a:p>
      </dgm:t>
    </dgm:pt>
    <dgm:pt modelId="{78E0C616-5415-4B76-8C52-46A78D664D98}" type="pres">
      <dgm:prSet presAssocID="{8E710923-B0EF-455E-9B54-1828ACA015BD}" presName="diagram" presStyleCnt="0">
        <dgm:presLayoutVars>
          <dgm:dir/>
          <dgm:resizeHandles val="exact"/>
        </dgm:presLayoutVars>
      </dgm:prSet>
      <dgm:spPr/>
    </dgm:pt>
    <dgm:pt modelId="{466ADDF1-62DC-412D-9E58-6696CEB4158C}" type="pres">
      <dgm:prSet presAssocID="{E141241C-7431-4465-B135-1447EE6FB023}" presName="node" presStyleLbl="node1" presStyleIdx="0" presStyleCnt="1">
        <dgm:presLayoutVars>
          <dgm:bulletEnabled val="1"/>
        </dgm:presLayoutVars>
      </dgm:prSet>
      <dgm:spPr/>
    </dgm:pt>
  </dgm:ptLst>
  <dgm:cxnLst>
    <dgm:cxn modelId="{4982EE01-BBA1-46CB-AB13-9F848D36FAEE}" srcId="{E141241C-7431-4465-B135-1447EE6FB023}" destId="{53CE71EC-0154-4792-BEF5-9264A1C7E0B5}" srcOrd="2" destOrd="0" parTransId="{1D9F1D71-128F-4D13-81EA-418ED97DF3F7}" sibTransId="{A73F014E-7EC2-4B6F-A6EF-9F66F5D70C46}"/>
    <dgm:cxn modelId="{9D810606-8471-47F0-B03C-8198916FCFC1}" srcId="{E141241C-7431-4465-B135-1447EE6FB023}" destId="{E0218363-2D6C-4AEB-972B-6924CF20F8EE}" srcOrd="0" destOrd="0" parTransId="{22E2C841-4E07-49EE-94C2-B50BC2BD6E40}" sibTransId="{4C3708E4-03C0-43C1-943A-694A7A7D6D96}"/>
    <dgm:cxn modelId="{DE481C07-212D-4F9D-90CA-473A3A16B58D}" srcId="{E141241C-7431-4465-B135-1447EE6FB023}" destId="{1E7C75EA-D5E8-4EDF-8A12-CFAD1976366A}" srcOrd="11" destOrd="0" parTransId="{D6578CFA-9378-4381-BA32-49F122A3208F}" sibTransId="{ADCFCDC9-A47A-4088-98EC-1EE61520C8E2}"/>
    <dgm:cxn modelId="{9DC28609-5A35-4653-A8A4-5DAC911DB6D8}" type="presOf" srcId="{1DAD2138-E895-49BB-A7E2-AB7A4CA81E29}" destId="{466ADDF1-62DC-412D-9E58-6696CEB4158C}" srcOrd="0" destOrd="20" presId="urn:microsoft.com/office/officeart/2005/8/layout/default"/>
    <dgm:cxn modelId="{73216F13-0154-4CE8-AAD6-82AE039901EA}" type="presOf" srcId="{0BA42FC6-C887-4EDE-BEE5-42C66D71BC3D}" destId="{466ADDF1-62DC-412D-9E58-6696CEB4158C}" srcOrd="0" destOrd="8" presId="urn:microsoft.com/office/officeart/2005/8/layout/default"/>
    <dgm:cxn modelId="{686E8815-DA4D-4204-89F4-0B1031B709EB}" type="presOf" srcId="{E141241C-7431-4465-B135-1447EE6FB023}" destId="{466ADDF1-62DC-412D-9E58-6696CEB4158C}" srcOrd="0" destOrd="0" presId="urn:microsoft.com/office/officeart/2005/8/layout/default"/>
    <dgm:cxn modelId="{E73C3918-C099-46CA-9620-FF8FBECE1960}" type="presOf" srcId="{8E710923-B0EF-455E-9B54-1828ACA015BD}" destId="{78E0C616-5415-4B76-8C52-46A78D664D98}" srcOrd="0" destOrd="0" presId="urn:microsoft.com/office/officeart/2005/8/layout/default"/>
    <dgm:cxn modelId="{4629D81D-6ACC-47FC-8D24-8B4A59D78C95}" type="presOf" srcId="{53CE71EC-0154-4792-BEF5-9264A1C7E0B5}" destId="{466ADDF1-62DC-412D-9E58-6696CEB4158C}" srcOrd="0" destOrd="3" presId="urn:microsoft.com/office/officeart/2005/8/layout/default"/>
    <dgm:cxn modelId="{1E82EB37-623B-4DF8-B7F3-5514DA29B408}" type="presOf" srcId="{DCFE6667-F08F-4712-B9C7-08BD4F51F54A}" destId="{466ADDF1-62DC-412D-9E58-6696CEB4158C}" srcOrd="0" destOrd="10" presId="urn:microsoft.com/office/officeart/2005/8/layout/default"/>
    <dgm:cxn modelId="{0FE52F3E-A62E-4D84-8E69-0ACB9C5F1AFF}" type="presOf" srcId="{0D1EAB3F-EF0F-40EA-8578-607B8C4E3551}" destId="{466ADDF1-62DC-412D-9E58-6696CEB4158C}" srcOrd="0" destOrd="14" presId="urn:microsoft.com/office/officeart/2005/8/layout/default"/>
    <dgm:cxn modelId="{21DAE45B-9F40-4B0E-91D1-C08AE427FB8A}" type="presOf" srcId="{C22BEA90-4D34-4937-A751-762469A7DBF7}" destId="{466ADDF1-62DC-412D-9E58-6696CEB4158C}" srcOrd="0" destOrd="11" presId="urn:microsoft.com/office/officeart/2005/8/layout/default"/>
    <dgm:cxn modelId="{6C9CF85F-49F9-4D16-B895-D244436CB656}" srcId="{E141241C-7431-4465-B135-1447EE6FB023}" destId="{0D1EAB3F-EF0F-40EA-8578-607B8C4E3551}" srcOrd="13" destOrd="0" parTransId="{8A36EE50-7D0D-473B-A57D-911BFE66EAD3}" sibTransId="{7F74AEDE-0770-4266-A5E6-E7D7439ADA0D}"/>
    <dgm:cxn modelId="{CED0CC42-DBE8-4950-B6C8-FF0D900B9946}" srcId="{E141241C-7431-4465-B135-1447EE6FB023}" destId="{81788026-D246-47CF-9180-68772A735D18}" srcOrd="17" destOrd="0" parTransId="{E4557B80-193D-4EA5-B5FB-2BBCE23D6020}" sibTransId="{C0991105-D262-4094-91DD-40957C5ED917}"/>
    <dgm:cxn modelId="{36379144-D49B-4D44-AB6E-89D3DB82252E}" type="presOf" srcId="{DCAF8599-D75C-4633-83E1-A062439BD1A3}" destId="{466ADDF1-62DC-412D-9E58-6696CEB4158C}" srcOrd="0" destOrd="16" presId="urn:microsoft.com/office/officeart/2005/8/layout/default"/>
    <dgm:cxn modelId="{357F9E44-D620-40EE-9EA4-E56E2ABA7DCA}" srcId="{E141241C-7431-4465-B135-1447EE6FB023}" destId="{1DAD2138-E895-49BB-A7E2-AB7A4CA81E29}" srcOrd="19" destOrd="0" parTransId="{7B81B0E8-B643-4D06-AACF-9CF42652D44E}" sibTransId="{7D16BAEA-4D88-4AC8-BEC2-7140175448C1}"/>
    <dgm:cxn modelId="{1E6E9F6C-F2BA-4BBB-9E61-CF130629375E}" srcId="{E141241C-7431-4465-B135-1447EE6FB023}" destId="{DCFE6667-F08F-4712-B9C7-08BD4F51F54A}" srcOrd="9" destOrd="0" parTransId="{A7B3F216-3FBB-4BA0-AB91-C5206A8B1E12}" sibTransId="{0F3F27CA-DA57-49EF-875D-888E8EE7AF21}"/>
    <dgm:cxn modelId="{10CEC94D-58D1-4F6E-8FBD-16EDF4F35B76}" type="presOf" srcId="{EEEC7066-BC10-4557-B98C-C4AB91D6EAAC}" destId="{466ADDF1-62DC-412D-9E58-6696CEB4158C}" srcOrd="0" destOrd="6" presId="urn:microsoft.com/office/officeart/2005/8/layout/default"/>
    <dgm:cxn modelId="{085C8D6E-777B-431E-8137-DECE73874C42}" type="presOf" srcId="{7CA16057-03B1-4569-AAA1-810198A33ACC}" destId="{466ADDF1-62DC-412D-9E58-6696CEB4158C}" srcOrd="0" destOrd="9" presId="urn:microsoft.com/office/officeart/2005/8/layout/default"/>
    <dgm:cxn modelId="{D201394F-D21F-4ECD-B0A8-AFDB2310E7D6}" srcId="{E141241C-7431-4465-B135-1447EE6FB023}" destId="{DCAF8599-D75C-4633-83E1-A062439BD1A3}" srcOrd="15" destOrd="0" parTransId="{88373A87-0E6A-4ADF-ACED-571664057C32}" sibTransId="{C3A06BD5-A158-48BF-8EA2-B09BE19FF1B8}"/>
    <dgm:cxn modelId="{5FBC8172-BF80-421A-95D2-C049A413F390}" type="presOf" srcId="{416235F1-0ABB-4662-9902-1BDE956D61EB}" destId="{466ADDF1-62DC-412D-9E58-6696CEB4158C}" srcOrd="0" destOrd="17" presId="urn:microsoft.com/office/officeart/2005/8/layout/default"/>
    <dgm:cxn modelId="{6100AA52-E4DF-4E84-A03A-FF9ECA441EB0}" type="presOf" srcId="{FD5CCBA7-26FE-4809-B8E9-9C8CB5A650CF}" destId="{466ADDF1-62DC-412D-9E58-6696CEB4158C}" srcOrd="0" destOrd="4" presId="urn:microsoft.com/office/officeart/2005/8/layout/default"/>
    <dgm:cxn modelId="{69967473-7D8A-4EAA-95D5-94A99C76A82D}" srcId="{E141241C-7431-4465-B135-1447EE6FB023}" destId="{E7527A3E-B005-41EE-AB9E-26EECBB75284}" srcOrd="12" destOrd="0" parTransId="{26266E4D-E6B1-4C01-BC83-5FB6B4764D65}" sibTransId="{70718BFC-F1EF-4938-B623-8320F9CAB71E}"/>
    <dgm:cxn modelId="{CBB8D77B-B2CC-47EE-82A8-83E868910F74}" srcId="{E141241C-7431-4465-B135-1447EE6FB023}" destId="{416235F1-0ABB-4662-9902-1BDE956D61EB}" srcOrd="16" destOrd="0" parTransId="{F0CFBBED-E0BA-4843-8F8A-E6817DDDE1C1}" sibTransId="{121A8A57-1E8E-43AF-B4B4-1F877FE1EF77}"/>
    <dgm:cxn modelId="{E887BF7D-A59D-4E3B-A3E8-B41200CAF5AE}" srcId="{E141241C-7431-4465-B135-1447EE6FB023}" destId="{FD5CCBA7-26FE-4809-B8E9-9C8CB5A650CF}" srcOrd="3" destOrd="0" parTransId="{B36F9242-1B3C-41B5-AEFF-2B9CE8F98AD8}" sibTransId="{2BEB7B9A-3C4D-4761-AD3A-5F7A59EEC4B3}"/>
    <dgm:cxn modelId="{05080591-97C0-4B78-8AFD-04A80B12DF52}" srcId="{E141241C-7431-4465-B135-1447EE6FB023}" destId="{EEEC7066-BC10-4557-B98C-C4AB91D6EAAC}" srcOrd="5" destOrd="0" parTransId="{04E7C94B-2DDE-42E5-83E0-06FC167EAFA9}" sibTransId="{E26A20B4-132B-48AF-B879-637972C84617}"/>
    <dgm:cxn modelId="{247F9A9A-8CB7-44EA-97C9-A921D78DC759}" type="presOf" srcId="{6AC3AF15-8D88-4046-8D5B-7BE134A092FC}" destId="{466ADDF1-62DC-412D-9E58-6696CEB4158C}" srcOrd="0" destOrd="2" presId="urn:microsoft.com/office/officeart/2005/8/layout/default"/>
    <dgm:cxn modelId="{E5C8509E-5193-4AB3-8C59-C987EA865DC0}" type="presOf" srcId="{35BEBAA8-1803-4BD5-B2E6-1F02CF493E88}" destId="{466ADDF1-62DC-412D-9E58-6696CEB4158C}" srcOrd="0" destOrd="15" presId="urn:microsoft.com/office/officeart/2005/8/layout/default"/>
    <dgm:cxn modelId="{43E21AA0-F5E9-443E-8FFE-1E275B8420D0}" srcId="{E141241C-7431-4465-B135-1447EE6FB023}" destId="{0BA42FC6-C887-4EDE-BEE5-42C66D71BC3D}" srcOrd="7" destOrd="0" parTransId="{DAED1436-76FE-40C8-8652-EE929A9818A0}" sibTransId="{A2A1EDD7-F8B7-4D5D-9993-56532FFB2901}"/>
    <dgm:cxn modelId="{20A387AD-5970-42D2-88DA-5F186B840F80}" type="presOf" srcId="{19F8BDC0-AB41-489F-8877-85198A2D1A77}" destId="{466ADDF1-62DC-412D-9E58-6696CEB4158C}" srcOrd="0" destOrd="7" presId="urn:microsoft.com/office/officeart/2005/8/layout/default"/>
    <dgm:cxn modelId="{09966BB3-98AC-47AD-871B-37A8848BFABB}" type="presOf" srcId="{81788026-D246-47CF-9180-68772A735D18}" destId="{466ADDF1-62DC-412D-9E58-6696CEB4158C}" srcOrd="0" destOrd="18" presId="urn:microsoft.com/office/officeart/2005/8/layout/default"/>
    <dgm:cxn modelId="{F2CDCABA-3DC9-4F2A-913E-69B6B20586BB}" type="presOf" srcId="{E0218363-2D6C-4AEB-972B-6924CF20F8EE}" destId="{466ADDF1-62DC-412D-9E58-6696CEB4158C}" srcOrd="0" destOrd="1" presId="urn:microsoft.com/office/officeart/2005/8/layout/default"/>
    <dgm:cxn modelId="{D5B9F6C1-0442-4447-A3D8-9F591DE1ADB1}" type="presOf" srcId="{4A3BFB28-9051-458C-91EA-DA8F91BDF01C}" destId="{466ADDF1-62DC-412D-9E58-6696CEB4158C}" srcOrd="0" destOrd="19" presId="urn:microsoft.com/office/officeart/2005/8/layout/default"/>
    <dgm:cxn modelId="{548157C9-74A5-41EC-84A9-3D5005DD3226}" srcId="{E141241C-7431-4465-B135-1447EE6FB023}" destId="{19F8BDC0-AB41-489F-8877-85198A2D1A77}" srcOrd="6" destOrd="0" parTransId="{01295420-3FD3-463C-8E21-A468903C7459}" sibTransId="{CB0A28AF-0470-4C9D-87E2-5194F0FBC960}"/>
    <dgm:cxn modelId="{286D06CA-5BB5-44C5-A1AD-C08FC2121D40}" srcId="{E141241C-7431-4465-B135-1447EE6FB023}" destId="{2F8ABD86-F1CC-4986-8647-7E345F612B06}" srcOrd="4" destOrd="0" parTransId="{2F1D328D-DA24-4F7B-906A-268D5F5574B5}" sibTransId="{8E7CE94B-0800-4B7A-BF13-9B8DAE1427B0}"/>
    <dgm:cxn modelId="{EE8782D2-C0CF-44FB-B4E6-139C88865317}" srcId="{E141241C-7431-4465-B135-1447EE6FB023}" destId="{6AC3AF15-8D88-4046-8D5B-7BE134A092FC}" srcOrd="1" destOrd="0" parTransId="{8CDB0319-CF63-486D-AAAD-798AC4842F0B}" sibTransId="{3C80B411-DA8E-426F-83DA-477278BC1E96}"/>
    <dgm:cxn modelId="{5D4996DF-91FC-46DC-97DD-6F68D849B050}" type="presOf" srcId="{E7527A3E-B005-41EE-AB9E-26EECBB75284}" destId="{466ADDF1-62DC-412D-9E58-6696CEB4158C}" srcOrd="0" destOrd="13" presId="urn:microsoft.com/office/officeart/2005/8/layout/default"/>
    <dgm:cxn modelId="{A366F2DF-F6B9-4695-956C-9B87E33C7FD9}" srcId="{8E710923-B0EF-455E-9B54-1828ACA015BD}" destId="{E141241C-7431-4465-B135-1447EE6FB023}" srcOrd="0" destOrd="0" parTransId="{0B76807B-456E-4EB6-BC7E-5A7BC463AB15}" sibTransId="{F20A9087-96B1-4FF1-87EB-8A2CB24F86F1}"/>
    <dgm:cxn modelId="{3B4AF3E1-0E26-45BF-B2D1-EF61FAD45FA6}" srcId="{E141241C-7431-4465-B135-1447EE6FB023}" destId="{4A3BFB28-9051-458C-91EA-DA8F91BDF01C}" srcOrd="18" destOrd="0" parTransId="{78A9E55A-9785-43A0-A8D8-2AB6B66CEE30}" sibTransId="{CA444C5E-D9EC-4CB6-82A2-BE764C8157B4}"/>
    <dgm:cxn modelId="{6C4259E9-0B07-47E8-B8FE-69CDA42E3CDE}" srcId="{E141241C-7431-4465-B135-1447EE6FB023}" destId="{C22BEA90-4D34-4937-A751-762469A7DBF7}" srcOrd="10" destOrd="0" parTransId="{8BE4E21B-870A-49D8-BBB9-2DB19E256771}" sibTransId="{0DA7FA71-F2C8-4092-ADE5-5EA527C37509}"/>
    <dgm:cxn modelId="{39071AF5-5FA6-4255-8CBE-65866C97A700}" type="presOf" srcId="{1E7C75EA-D5E8-4EDF-8A12-CFAD1976366A}" destId="{466ADDF1-62DC-412D-9E58-6696CEB4158C}" srcOrd="0" destOrd="12" presId="urn:microsoft.com/office/officeart/2005/8/layout/default"/>
    <dgm:cxn modelId="{BC571FFB-F3BB-437E-A5EB-667533016712}" srcId="{E141241C-7431-4465-B135-1447EE6FB023}" destId="{7CA16057-03B1-4569-AAA1-810198A33ACC}" srcOrd="8" destOrd="0" parTransId="{38F46E2F-DBDB-4116-A094-6271F4ABD6F9}" sibTransId="{FF3E0DAF-9B32-4A01-B18F-EA23C9613B4F}"/>
    <dgm:cxn modelId="{5AA7FCFB-DD95-4575-A7B8-B75B0DB416B0}" type="presOf" srcId="{2F8ABD86-F1CC-4986-8647-7E345F612B06}" destId="{466ADDF1-62DC-412D-9E58-6696CEB4158C}" srcOrd="0" destOrd="5" presId="urn:microsoft.com/office/officeart/2005/8/layout/default"/>
    <dgm:cxn modelId="{BA900AFC-94B0-4786-BACA-372863793A17}" srcId="{E141241C-7431-4465-B135-1447EE6FB023}" destId="{35BEBAA8-1803-4BD5-B2E6-1F02CF493E88}" srcOrd="14" destOrd="0" parTransId="{2F6B2A6D-0F95-43E9-AF94-13DA7943443E}" sibTransId="{15F1A150-E2C7-4769-81C2-D4A2D9CE16C5}"/>
    <dgm:cxn modelId="{BF62E84B-057E-48C4-B94A-28205BFABD6D}" type="presParOf" srcId="{78E0C616-5415-4B76-8C52-46A78D664D98}" destId="{466ADDF1-62DC-412D-9E58-6696CEB4158C}"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128F47-31DA-4C1E-BCE8-8EA47C0E8896}">
      <dsp:nvSpPr>
        <dsp:cNvPr id="0" name=""/>
        <dsp:cNvSpPr/>
      </dsp:nvSpPr>
      <dsp:spPr>
        <a:xfrm>
          <a:off x="0" y="1707"/>
          <a:ext cx="796546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81E82-D397-4335-A5D8-123CCC14F2AE}">
      <dsp:nvSpPr>
        <dsp:cNvPr id="0" name=""/>
        <dsp:cNvSpPr/>
      </dsp:nvSpPr>
      <dsp:spPr>
        <a:xfrm>
          <a:off x="0" y="1707"/>
          <a:ext cx="7965460" cy="582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solidFill>
                <a:schemeClr val="accent6">
                  <a:lumMod val="75000"/>
                </a:schemeClr>
              </a:solidFill>
            </a:rPr>
            <a:t>INTRODUCTION AND MOTIVATION</a:t>
          </a:r>
          <a:endParaRPr lang="en-US" sz="2400" kern="1200">
            <a:solidFill>
              <a:schemeClr val="accent6">
                <a:lumMod val="75000"/>
              </a:schemeClr>
            </a:solidFill>
          </a:endParaRPr>
        </a:p>
      </dsp:txBody>
      <dsp:txXfrm>
        <a:off x="0" y="1707"/>
        <a:ext cx="7965460" cy="582380"/>
      </dsp:txXfrm>
    </dsp:sp>
    <dsp:sp modelId="{DE3681B7-2631-467B-9B17-01B16608B8F5}">
      <dsp:nvSpPr>
        <dsp:cNvPr id="0" name=""/>
        <dsp:cNvSpPr/>
      </dsp:nvSpPr>
      <dsp:spPr>
        <a:xfrm>
          <a:off x="0" y="584088"/>
          <a:ext cx="796546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9D082B-6AAC-4094-81EC-B1AD307A105A}">
      <dsp:nvSpPr>
        <dsp:cNvPr id="0" name=""/>
        <dsp:cNvSpPr/>
      </dsp:nvSpPr>
      <dsp:spPr>
        <a:xfrm>
          <a:off x="0" y="584088"/>
          <a:ext cx="7965460" cy="582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solidFill>
                <a:schemeClr val="accent6">
                  <a:lumMod val="75000"/>
                </a:schemeClr>
              </a:solidFill>
            </a:rPr>
            <a:t>DATA EXPLORATION</a:t>
          </a:r>
          <a:endParaRPr lang="en-US" sz="2400" kern="1200">
            <a:solidFill>
              <a:schemeClr val="accent6">
                <a:lumMod val="75000"/>
              </a:schemeClr>
            </a:solidFill>
          </a:endParaRPr>
        </a:p>
      </dsp:txBody>
      <dsp:txXfrm>
        <a:off x="0" y="584088"/>
        <a:ext cx="7965460" cy="582380"/>
      </dsp:txXfrm>
    </dsp:sp>
    <dsp:sp modelId="{E95BC311-AB97-49B7-B193-18B623C6D6FF}">
      <dsp:nvSpPr>
        <dsp:cNvPr id="0" name=""/>
        <dsp:cNvSpPr/>
      </dsp:nvSpPr>
      <dsp:spPr>
        <a:xfrm>
          <a:off x="0" y="1166468"/>
          <a:ext cx="796546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35F148-6F4C-4614-9B02-3144CDA5CE17}">
      <dsp:nvSpPr>
        <dsp:cNvPr id="0" name=""/>
        <dsp:cNvSpPr/>
      </dsp:nvSpPr>
      <dsp:spPr>
        <a:xfrm>
          <a:off x="0" y="1166468"/>
          <a:ext cx="7965460" cy="582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solidFill>
                <a:schemeClr val="accent6">
                  <a:lumMod val="75000"/>
                </a:schemeClr>
              </a:solidFill>
            </a:rPr>
            <a:t>LOGISTIC MODEL</a:t>
          </a:r>
          <a:endParaRPr lang="en-US" sz="2400" kern="1200">
            <a:solidFill>
              <a:schemeClr val="accent6">
                <a:lumMod val="75000"/>
              </a:schemeClr>
            </a:solidFill>
          </a:endParaRPr>
        </a:p>
      </dsp:txBody>
      <dsp:txXfrm>
        <a:off x="0" y="1166468"/>
        <a:ext cx="7965460" cy="582380"/>
      </dsp:txXfrm>
    </dsp:sp>
    <dsp:sp modelId="{B751D941-EA6F-46E1-B3A9-78A774404409}">
      <dsp:nvSpPr>
        <dsp:cNvPr id="0" name=""/>
        <dsp:cNvSpPr/>
      </dsp:nvSpPr>
      <dsp:spPr>
        <a:xfrm>
          <a:off x="0" y="1748849"/>
          <a:ext cx="796546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3BFCFC-5B79-4499-81BE-3F269FE5D93C}">
      <dsp:nvSpPr>
        <dsp:cNvPr id="0" name=""/>
        <dsp:cNvSpPr/>
      </dsp:nvSpPr>
      <dsp:spPr>
        <a:xfrm>
          <a:off x="0" y="1748849"/>
          <a:ext cx="7965460" cy="582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solidFill>
                <a:schemeClr val="accent6">
                  <a:lumMod val="75000"/>
                </a:schemeClr>
              </a:solidFill>
            </a:rPr>
            <a:t>DECISION TREE</a:t>
          </a:r>
          <a:endParaRPr lang="en-US" sz="2400" kern="1200">
            <a:solidFill>
              <a:schemeClr val="accent6">
                <a:lumMod val="75000"/>
              </a:schemeClr>
            </a:solidFill>
          </a:endParaRPr>
        </a:p>
      </dsp:txBody>
      <dsp:txXfrm>
        <a:off x="0" y="1748849"/>
        <a:ext cx="7965460" cy="582380"/>
      </dsp:txXfrm>
    </dsp:sp>
    <dsp:sp modelId="{958BCB51-4C21-4B18-AF81-D28E3C0B9F53}">
      <dsp:nvSpPr>
        <dsp:cNvPr id="0" name=""/>
        <dsp:cNvSpPr/>
      </dsp:nvSpPr>
      <dsp:spPr>
        <a:xfrm>
          <a:off x="0" y="2331229"/>
          <a:ext cx="796546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50313B-EDB2-4CD9-8498-AC0FEF837B3D}">
      <dsp:nvSpPr>
        <dsp:cNvPr id="0" name=""/>
        <dsp:cNvSpPr/>
      </dsp:nvSpPr>
      <dsp:spPr>
        <a:xfrm>
          <a:off x="0" y="2331229"/>
          <a:ext cx="7965460" cy="582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solidFill>
                <a:schemeClr val="accent6">
                  <a:lumMod val="75000"/>
                </a:schemeClr>
              </a:solidFill>
            </a:rPr>
            <a:t>COMPARISON AND ANALYSIS</a:t>
          </a:r>
          <a:endParaRPr lang="en-US" sz="2400" kern="1200">
            <a:solidFill>
              <a:schemeClr val="accent6">
                <a:lumMod val="75000"/>
              </a:schemeClr>
            </a:solidFill>
          </a:endParaRPr>
        </a:p>
      </dsp:txBody>
      <dsp:txXfrm>
        <a:off x="0" y="2331229"/>
        <a:ext cx="7965460" cy="582380"/>
      </dsp:txXfrm>
    </dsp:sp>
    <dsp:sp modelId="{3A93917A-4C6F-45D7-8FFE-918D3828AA8E}">
      <dsp:nvSpPr>
        <dsp:cNvPr id="0" name=""/>
        <dsp:cNvSpPr/>
      </dsp:nvSpPr>
      <dsp:spPr>
        <a:xfrm>
          <a:off x="0" y="2913609"/>
          <a:ext cx="796546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D0F7ED-78A4-43B6-80A6-575087111690}">
      <dsp:nvSpPr>
        <dsp:cNvPr id="0" name=""/>
        <dsp:cNvSpPr/>
      </dsp:nvSpPr>
      <dsp:spPr>
        <a:xfrm>
          <a:off x="0" y="2913609"/>
          <a:ext cx="7965460" cy="582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solidFill>
                <a:schemeClr val="accent6">
                  <a:lumMod val="75000"/>
                </a:schemeClr>
              </a:solidFill>
            </a:rPr>
            <a:t>CONCLUSION</a:t>
          </a:r>
          <a:endParaRPr lang="en-US" sz="2400" kern="1200">
            <a:solidFill>
              <a:schemeClr val="accent6">
                <a:lumMod val="75000"/>
              </a:schemeClr>
            </a:solidFill>
          </a:endParaRPr>
        </a:p>
      </dsp:txBody>
      <dsp:txXfrm>
        <a:off x="0" y="2913609"/>
        <a:ext cx="7965460" cy="582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6ADDF1-62DC-412D-9E58-6696CEB4158C}">
      <dsp:nvSpPr>
        <dsp:cNvPr id="0" name=""/>
        <dsp:cNvSpPr/>
      </dsp:nvSpPr>
      <dsp:spPr>
        <a:xfrm>
          <a:off x="1186625" y="3027"/>
          <a:ext cx="10979546" cy="658772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solidFill>
                <a:schemeClr val="tx1"/>
              </a:solidFill>
            </a:rPr>
            <a:t>Columns :</a:t>
          </a:r>
          <a:endParaRPr lang="en-US" sz="1900" kern="1200">
            <a:solidFill>
              <a:schemeClr val="tx1"/>
            </a:solidFill>
          </a:endParaRPr>
        </a:p>
        <a:p>
          <a:pPr marL="114300" lvl="1" indent="-114300" algn="l" defTabSz="666750">
            <a:lnSpc>
              <a:spcPct val="90000"/>
            </a:lnSpc>
            <a:spcBef>
              <a:spcPct val="0"/>
            </a:spcBef>
            <a:spcAft>
              <a:spcPct val="15000"/>
            </a:spcAft>
            <a:buChar char="•"/>
          </a:pPr>
          <a:r>
            <a:rPr lang="en-US" sz="1500" b="1" kern="1200" err="1">
              <a:solidFill>
                <a:schemeClr val="tx1"/>
              </a:solidFill>
            </a:rPr>
            <a:t>CustomerID</a:t>
          </a:r>
          <a:r>
            <a:rPr lang="en-US" sz="1500" b="1" kern="1200">
              <a:solidFill>
                <a:schemeClr val="tx1"/>
              </a:solidFill>
            </a:rPr>
            <a:t>:</a:t>
          </a:r>
          <a:r>
            <a:rPr lang="en-US" sz="1500" kern="1200">
              <a:solidFill>
                <a:schemeClr val="tx1"/>
              </a:solidFill>
            </a:rPr>
            <a:t> Unique identifier for each customer</a:t>
          </a:r>
        </a:p>
        <a:p>
          <a:pPr marL="114300" lvl="1" indent="-114300" algn="l" defTabSz="666750">
            <a:lnSpc>
              <a:spcPct val="90000"/>
            </a:lnSpc>
            <a:spcBef>
              <a:spcPct val="0"/>
            </a:spcBef>
            <a:spcAft>
              <a:spcPct val="15000"/>
            </a:spcAft>
            <a:buChar char="•"/>
          </a:pPr>
          <a:r>
            <a:rPr lang="en-US" sz="1500" b="1" kern="1200" err="1">
              <a:solidFill>
                <a:schemeClr val="tx1"/>
              </a:solidFill>
            </a:rPr>
            <a:t>SubscriptionType</a:t>
          </a:r>
          <a:r>
            <a:rPr lang="en-US" sz="1500" b="1" kern="1200">
              <a:solidFill>
                <a:schemeClr val="tx1"/>
              </a:solidFill>
            </a:rPr>
            <a:t>:</a:t>
          </a:r>
          <a:r>
            <a:rPr lang="en-US" sz="1500" kern="1200">
              <a:solidFill>
                <a:schemeClr val="tx1"/>
              </a:solidFill>
            </a:rPr>
            <a:t> Type of subscription plan chosen by the customer (e.g., Basic, Premium, Deluxe)</a:t>
          </a:r>
        </a:p>
        <a:p>
          <a:pPr marL="114300" lvl="1" indent="-114300" algn="l" defTabSz="666750">
            <a:lnSpc>
              <a:spcPct val="90000"/>
            </a:lnSpc>
            <a:spcBef>
              <a:spcPct val="0"/>
            </a:spcBef>
            <a:spcAft>
              <a:spcPct val="15000"/>
            </a:spcAft>
            <a:buChar char="•"/>
          </a:pPr>
          <a:r>
            <a:rPr lang="en-US" sz="1500" b="1" kern="1200" err="1">
              <a:solidFill>
                <a:schemeClr val="tx1"/>
              </a:solidFill>
            </a:rPr>
            <a:t>PaymentMethod</a:t>
          </a:r>
          <a:r>
            <a:rPr lang="en-US" sz="1500" b="1" kern="1200">
              <a:solidFill>
                <a:schemeClr val="tx1"/>
              </a:solidFill>
            </a:rPr>
            <a:t>:</a:t>
          </a:r>
          <a:r>
            <a:rPr lang="en-US" sz="1500" kern="1200">
              <a:solidFill>
                <a:schemeClr val="tx1"/>
              </a:solidFill>
            </a:rPr>
            <a:t> Method used for payment (e.g., Credit Card, Electronic Check, PayPal)</a:t>
          </a:r>
        </a:p>
        <a:p>
          <a:pPr marL="114300" lvl="1" indent="-114300" algn="l" defTabSz="666750">
            <a:lnSpc>
              <a:spcPct val="90000"/>
            </a:lnSpc>
            <a:spcBef>
              <a:spcPct val="0"/>
            </a:spcBef>
            <a:spcAft>
              <a:spcPct val="15000"/>
            </a:spcAft>
            <a:buChar char="•"/>
          </a:pPr>
          <a:r>
            <a:rPr lang="en-US" sz="1500" b="1" kern="1200" err="1">
              <a:solidFill>
                <a:schemeClr val="tx1"/>
              </a:solidFill>
            </a:rPr>
            <a:t>PaperlessBilling</a:t>
          </a:r>
          <a:r>
            <a:rPr lang="en-US" sz="1500" b="1" kern="1200">
              <a:solidFill>
                <a:schemeClr val="tx1"/>
              </a:solidFill>
            </a:rPr>
            <a:t>:</a:t>
          </a:r>
          <a:r>
            <a:rPr lang="en-US" sz="1500" kern="1200">
              <a:solidFill>
                <a:schemeClr val="tx1"/>
              </a:solidFill>
            </a:rPr>
            <a:t> Whether the customer uses paperless billing (Yes/No)</a:t>
          </a:r>
        </a:p>
        <a:p>
          <a:pPr marL="114300" lvl="1" indent="-114300" algn="l" defTabSz="666750">
            <a:lnSpc>
              <a:spcPct val="90000"/>
            </a:lnSpc>
            <a:spcBef>
              <a:spcPct val="0"/>
            </a:spcBef>
            <a:spcAft>
              <a:spcPct val="15000"/>
            </a:spcAft>
            <a:buChar char="•"/>
          </a:pPr>
          <a:r>
            <a:rPr lang="en-US" sz="1500" b="1" kern="1200" err="1">
              <a:solidFill>
                <a:schemeClr val="tx1"/>
              </a:solidFill>
            </a:rPr>
            <a:t>ContentType</a:t>
          </a:r>
          <a:r>
            <a:rPr lang="en-US" sz="1500" b="1" kern="1200">
              <a:solidFill>
                <a:schemeClr val="tx1"/>
              </a:solidFill>
            </a:rPr>
            <a:t>:</a:t>
          </a:r>
          <a:r>
            <a:rPr lang="en-US" sz="1500" kern="1200">
              <a:solidFill>
                <a:schemeClr val="tx1"/>
              </a:solidFill>
            </a:rPr>
            <a:t> Type of content accessed by the customer (e.g., Movies, TV Shows, Documentaries)</a:t>
          </a:r>
        </a:p>
        <a:p>
          <a:pPr marL="114300" lvl="1" indent="-114300" algn="l" defTabSz="666750">
            <a:lnSpc>
              <a:spcPct val="90000"/>
            </a:lnSpc>
            <a:spcBef>
              <a:spcPct val="0"/>
            </a:spcBef>
            <a:spcAft>
              <a:spcPct val="15000"/>
            </a:spcAft>
            <a:buChar char="•"/>
          </a:pPr>
          <a:r>
            <a:rPr lang="en-US" sz="1500" b="1" kern="1200" err="1">
              <a:solidFill>
                <a:schemeClr val="tx1"/>
              </a:solidFill>
            </a:rPr>
            <a:t>MultiDeviceAccess</a:t>
          </a:r>
          <a:r>
            <a:rPr lang="en-US" sz="1500" b="1" kern="1200">
              <a:solidFill>
                <a:schemeClr val="tx1"/>
              </a:solidFill>
            </a:rPr>
            <a:t>:</a:t>
          </a:r>
          <a:r>
            <a:rPr lang="en-US" sz="1500" kern="1200">
              <a:solidFill>
                <a:schemeClr val="tx1"/>
              </a:solidFill>
            </a:rPr>
            <a:t> Whether the customer has access on multiple devices (Yes/No)</a:t>
          </a:r>
        </a:p>
        <a:p>
          <a:pPr marL="114300" lvl="1" indent="-114300" algn="l" defTabSz="666750">
            <a:lnSpc>
              <a:spcPct val="90000"/>
            </a:lnSpc>
            <a:spcBef>
              <a:spcPct val="0"/>
            </a:spcBef>
            <a:spcAft>
              <a:spcPct val="15000"/>
            </a:spcAft>
            <a:buChar char="•"/>
          </a:pPr>
          <a:r>
            <a:rPr lang="en-US" sz="1500" b="1" kern="1200" err="1">
              <a:solidFill>
                <a:schemeClr val="tx1"/>
              </a:solidFill>
            </a:rPr>
            <a:t>DeviceRegistered</a:t>
          </a:r>
          <a:r>
            <a:rPr lang="en-US" sz="1500" b="1" kern="1200">
              <a:solidFill>
                <a:schemeClr val="tx1"/>
              </a:solidFill>
            </a:rPr>
            <a:t>:</a:t>
          </a:r>
          <a:r>
            <a:rPr lang="en-US" sz="1500" kern="1200">
              <a:solidFill>
                <a:schemeClr val="tx1"/>
              </a:solidFill>
            </a:rPr>
            <a:t> Device registered by the customer (e.g., Smartphone, Smart TV, Laptop)</a:t>
          </a:r>
        </a:p>
        <a:p>
          <a:pPr marL="114300" lvl="1" indent="-114300" algn="l" defTabSz="666750">
            <a:lnSpc>
              <a:spcPct val="90000"/>
            </a:lnSpc>
            <a:spcBef>
              <a:spcPct val="0"/>
            </a:spcBef>
            <a:spcAft>
              <a:spcPct val="15000"/>
            </a:spcAft>
            <a:buChar char="•"/>
          </a:pPr>
          <a:r>
            <a:rPr lang="en-US" sz="1500" b="1" kern="1200" err="1">
              <a:solidFill>
                <a:schemeClr val="tx1"/>
              </a:solidFill>
            </a:rPr>
            <a:t>GenrePreference</a:t>
          </a:r>
          <a:r>
            <a:rPr lang="en-US" sz="1500" b="1" kern="1200">
              <a:solidFill>
                <a:schemeClr val="tx1"/>
              </a:solidFill>
            </a:rPr>
            <a:t>:</a:t>
          </a:r>
          <a:r>
            <a:rPr lang="en-US" sz="1500" kern="1200">
              <a:solidFill>
                <a:schemeClr val="tx1"/>
              </a:solidFill>
            </a:rPr>
            <a:t> Genre preference of the customer (e.g., Action, Drama, Comedy)</a:t>
          </a:r>
        </a:p>
        <a:p>
          <a:pPr marL="114300" lvl="1" indent="-114300" algn="l" defTabSz="666750">
            <a:lnSpc>
              <a:spcPct val="90000"/>
            </a:lnSpc>
            <a:spcBef>
              <a:spcPct val="0"/>
            </a:spcBef>
            <a:spcAft>
              <a:spcPct val="15000"/>
            </a:spcAft>
            <a:buChar char="•"/>
          </a:pPr>
          <a:r>
            <a:rPr lang="en-US" sz="1500" b="1" kern="1200">
              <a:solidFill>
                <a:schemeClr val="tx1"/>
              </a:solidFill>
            </a:rPr>
            <a:t>Gender:</a:t>
          </a:r>
          <a:r>
            <a:rPr lang="en-US" sz="1500" kern="1200">
              <a:solidFill>
                <a:schemeClr val="tx1"/>
              </a:solidFill>
            </a:rPr>
            <a:t> Gender of the customer (Male/Female)</a:t>
          </a:r>
        </a:p>
        <a:p>
          <a:pPr marL="114300" lvl="1" indent="-114300" algn="l" defTabSz="666750">
            <a:lnSpc>
              <a:spcPct val="90000"/>
            </a:lnSpc>
            <a:spcBef>
              <a:spcPct val="0"/>
            </a:spcBef>
            <a:spcAft>
              <a:spcPct val="15000"/>
            </a:spcAft>
            <a:buChar char="•"/>
          </a:pPr>
          <a:r>
            <a:rPr lang="en-US" sz="1500" b="1" kern="1200" err="1">
              <a:solidFill>
                <a:schemeClr val="tx1"/>
              </a:solidFill>
            </a:rPr>
            <a:t>ParentalControl</a:t>
          </a:r>
          <a:r>
            <a:rPr lang="en-US" sz="1500" b="1" kern="1200">
              <a:solidFill>
                <a:schemeClr val="tx1"/>
              </a:solidFill>
            </a:rPr>
            <a:t>:</a:t>
          </a:r>
          <a:r>
            <a:rPr lang="en-US" sz="1500" kern="1200">
              <a:solidFill>
                <a:schemeClr val="tx1"/>
              </a:solidFill>
            </a:rPr>
            <a:t> Whether parental control is enabled (Yes/No)</a:t>
          </a:r>
        </a:p>
        <a:p>
          <a:pPr marL="114300" lvl="1" indent="-114300" algn="l" defTabSz="666750">
            <a:lnSpc>
              <a:spcPct val="90000"/>
            </a:lnSpc>
            <a:spcBef>
              <a:spcPct val="0"/>
            </a:spcBef>
            <a:spcAft>
              <a:spcPct val="15000"/>
            </a:spcAft>
            <a:buChar char="•"/>
          </a:pPr>
          <a:r>
            <a:rPr lang="en-US" sz="1500" b="1" kern="1200" err="1">
              <a:solidFill>
                <a:schemeClr val="tx1"/>
              </a:solidFill>
            </a:rPr>
            <a:t>SubtitlesEnabled</a:t>
          </a:r>
          <a:r>
            <a:rPr lang="en-US" sz="1500" b="1" kern="1200">
              <a:solidFill>
                <a:schemeClr val="tx1"/>
              </a:solidFill>
            </a:rPr>
            <a:t>:</a:t>
          </a:r>
          <a:r>
            <a:rPr lang="en-US" sz="1500" kern="1200">
              <a:solidFill>
                <a:schemeClr val="tx1"/>
              </a:solidFill>
            </a:rPr>
            <a:t> Whether subtitles are enabled (Yes/No)</a:t>
          </a:r>
        </a:p>
        <a:p>
          <a:pPr marL="114300" lvl="1" indent="-114300" algn="l" defTabSz="666750">
            <a:lnSpc>
              <a:spcPct val="90000"/>
            </a:lnSpc>
            <a:spcBef>
              <a:spcPct val="0"/>
            </a:spcBef>
            <a:spcAft>
              <a:spcPct val="15000"/>
            </a:spcAft>
            <a:buChar char="•"/>
          </a:pPr>
          <a:r>
            <a:rPr lang="en-US" sz="1500" b="1" kern="1200" err="1">
              <a:solidFill>
                <a:schemeClr val="tx1"/>
              </a:solidFill>
            </a:rPr>
            <a:t>AccountAge</a:t>
          </a:r>
          <a:r>
            <a:rPr lang="en-US" sz="1500" b="1" kern="1200">
              <a:solidFill>
                <a:schemeClr val="tx1"/>
              </a:solidFill>
            </a:rPr>
            <a:t>:</a:t>
          </a:r>
          <a:r>
            <a:rPr lang="en-US" sz="1500" kern="1200">
              <a:solidFill>
                <a:schemeClr val="tx1"/>
              </a:solidFill>
            </a:rPr>
            <a:t> Age of the customer's subscription account (in months)</a:t>
          </a:r>
        </a:p>
        <a:p>
          <a:pPr marL="114300" lvl="1" indent="-114300" algn="l" defTabSz="666750">
            <a:lnSpc>
              <a:spcPct val="90000"/>
            </a:lnSpc>
            <a:spcBef>
              <a:spcPct val="0"/>
            </a:spcBef>
            <a:spcAft>
              <a:spcPct val="15000"/>
            </a:spcAft>
            <a:buChar char="•"/>
          </a:pPr>
          <a:r>
            <a:rPr lang="en-US" sz="1500" b="1" kern="1200" err="1">
              <a:solidFill>
                <a:schemeClr val="tx1"/>
              </a:solidFill>
            </a:rPr>
            <a:t>MonthlyCharges</a:t>
          </a:r>
          <a:r>
            <a:rPr lang="en-US" sz="1500" b="1" kern="1200">
              <a:solidFill>
                <a:schemeClr val="tx1"/>
              </a:solidFill>
            </a:rPr>
            <a:t>:</a:t>
          </a:r>
          <a:r>
            <a:rPr lang="en-US" sz="1500" kern="1200">
              <a:solidFill>
                <a:schemeClr val="tx1"/>
              </a:solidFill>
            </a:rPr>
            <a:t> Monthly subscription charges</a:t>
          </a:r>
        </a:p>
        <a:p>
          <a:pPr marL="114300" lvl="1" indent="-114300" algn="l" defTabSz="666750">
            <a:lnSpc>
              <a:spcPct val="90000"/>
            </a:lnSpc>
            <a:spcBef>
              <a:spcPct val="0"/>
            </a:spcBef>
            <a:spcAft>
              <a:spcPct val="15000"/>
            </a:spcAft>
            <a:buChar char="•"/>
          </a:pPr>
          <a:r>
            <a:rPr lang="en-US" sz="1500" b="1" kern="1200" err="1">
              <a:solidFill>
                <a:schemeClr val="tx1"/>
              </a:solidFill>
            </a:rPr>
            <a:t>TotalCharges</a:t>
          </a:r>
          <a:r>
            <a:rPr lang="en-US" sz="1500" b="1" kern="1200">
              <a:solidFill>
                <a:schemeClr val="tx1"/>
              </a:solidFill>
            </a:rPr>
            <a:t>:</a:t>
          </a:r>
          <a:r>
            <a:rPr lang="en-US" sz="1500" kern="1200">
              <a:solidFill>
                <a:schemeClr val="tx1"/>
              </a:solidFill>
            </a:rPr>
            <a:t> Total charges incurred by the customer</a:t>
          </a:r>
        </a:p>
        <a:p>
          <a:pPr marL="114300" lvl="1" indent="-114300" algn="l" defTabSz="666750">
            <a:lnSpc>
              <a:spcPct val="90000"/>
            </a:lnSpc>
            <a:spcBef>
              <a:spcPct val="0"/>
            </a:spcBef>
            <a:spcAft>
              <a:spcPct val="15000"/>
            </a:spcAft>
            <a:buChar char="•"/>
          </a:pPr>
          <a:r>
            <a:rPr lang="en-US" sz="1500" b="1" kern="1200" err="1">
              <a:solidFill>
                <a:schemeClr val="tx1"/>
              </a:solidFill>
            </a:rPr>
            <a:t>ViewingHoursPerWeek</a:t>
          </a:r>
          <a:r>
            <a:rPr lang="en-US" sz="1500" b="1" kern="1200">
              <a:solidFill>
                <a:schemeClr val="tx1"/>
              </a:solidFill>
            </a:rPr>
            <a:t>:</a:t>
          </a:r>
          <a:r>
            <a:rPr lang="en-US" sz="1500" kern="1200">
              <a:solidFill>
                <a:schemeClr val="tx1"/>
              </a:solidFill>
            </a:rPr>
            <a:t> Average number of viewing hours per week</a:t>
          </a:r>
        </a:p>
        <a:p>
          <a:pPr marL="114300" lvl="1" indent="-114300" algn="l" defTabSz="666750">
            <a:lnSpc>
              <a:spcPct val="90000"/>
            </a:lnSpc>
            <a:spcBef>
              <a:spcPct val="0"/>
            </a:spcBef>
            <a:spcAft>
              <a:spcPct val="15000"/>
            </a:spcAft>
            <a:buChar char="•"/>
          </a:pPr>
          <a:r>
            <a:rPr lang="en-US" sz="1500" b="1" kern="1200" err="1">
              <a:solidFill>
                <a:schemeClr val="tx1"/>
              </a:solidFill>
            </a:rPr>
            <a:t>SupportTicketsPerMonth</a:t>
          </a:r>
          <a:r>
            <a:rPr lang="en-US" sz="1500" b="1" kern="1200">
              <a:solidFill>
                <a:schemeClr val="tx1"/>
              </a:solidFill>
            </a:rPr>
            <a:t>:</a:t>
          </a:r>
          <a:r>
            <a:rPr lang="en-US" sz="1500" kern="1200">
              <a:solidFill>
                <a:schemeClr val="tx1"/>
              </a:solidFill>
            </a:rPr>
            <a:t> Number of customer support tickets raised per month</a:t>
          </a:r>
        </a:p>
        <a:p>
          <a:pPr marL="114300" lvl="1" indent="-114300" algn="l" defTabSz="666750">
            <a:lnSpc>
              <a:spcPct val="90000"/>
            </a:lnSpc>
            <a:spcBef>
              <a:spcPct val="0"/>
            </a:spcBef>
            <a:spcAft>
              <a:spcPct val="15000"/>
            </a:spcAft>
            <a:buChar char="•"/>
          </a:pPr>
          <a:r>
            <a:rPr lang="en-US" sz="1500" b="1" kern="1200" err="1">
              <a:solidFill>
                <a:schemeClr val="tx1"/>
              </a:solidFill>
            </a:rPr>
            <a:t>AverageViewingDuration</a:t>
          </a:r>
          <a:r>
            <a:rPr lang="en-US" sz="1500" b="1" kern="1200">
              <a:solidFill>
                <a:schemeClr val="tx1"/>
              </a:solidFill>
            </a:rPr>
            <a:t>:</a:t>
          </a:r>
          <a:r>
            <a:rPr lang="en-US" sz="1500" kern="1200">
              <a:solidFill>
                <a:schemeClr val="tx1"/>
              </a:solidFill>
            </a:rPr>
            <a:t> Average duration of each viewing session</a:t>
          </a:r>
        </a:p>
        <a:p>
          <a:pPr marL="114300" lvl="1" indent="-114300" algn="l" defTabSz="666750">
            <a:lnSpc>
              <a:spcPct val="90000"/>
            </a:lnSpc>
            <a:spcBef>
              <a:spcPct val="0"/>
            </a:spcBef>
            <a:spcAft>
              <a:spcPct val="15000"/>
            </a:spcAft>
            <a:buChar char="•"/>
          </a:pPr>
          <a:r>
            <a:rPr lang="en-US" sz="1500" b="1" kern="1200" err="1">
              <a:solidFill>
                <a:schemeClr val="tx1"/>
              </a:solidFill>
            </a:rPr>
            <a:t>ContentDownloadsPerMonth</a:t>
          </a:r>
          <a:r>
            <a:rPr lang="en-US" sz="1500" b="1" kern="1200">
              <a:solidFill>
                <a:schemeClr val="tx1"/>
              </a:solidFill>
            </a:rPr>
            <a:t>:</a:t>
          </a:r>
          <a:r>
            <a:rPr lang="en-US" sz="1500" kern="1200">
              <a:solidFill>
                <a:schemeClr val="tx1"/>
              </a:solidFill>
            </a:rPr>
            <a:t> Number of content downloads per month</a:t>
          </a:r>
        </a:p>
        <a:p>
          <a:pPr marL="114300" lvl="1" indent="-114300" algn="l" defTabSz="666750">
            <a:lnSpc>
              <a:spcPct val="90000"/>
            </a:lnSpc>
            <a:spcBef>
              <a:spcPct val="0"/>
            </a:spcBef>
            <a:spcAft>
              <a:spcPct val="15000"/>
            </a:spcAft>
            <a:buChar char="•"/>
          </a:pPr>
          <a:r>
            <a:rPr lang="en-US" sz="1500" b="1" kern="1200" err="1">
              <a:solidFill>
                <a:schemeClr val="tx1"/>
              </a:solidFill>
            </a:rPr>
            <a:t>UserRating</a:t>
          </a:r>
          <a:r>
            <a:rPr lang="en-US" sz="1500" b="1" kern="1200">
              <a:solidFill>
                <a:schemeClr val="tx1"/>
              </a:solidFill>
            </a:rPr>
            <a:t>:</a:t>
          </a:r>
          <a:r>
            <a:rPr lang="en-US" sz="1500" kern="1200">
              <a:solidFill>
                <a:schemeClr val="tx1"/>
              </a:solidFill>
            </a:rPr>
            <a:t> Customer satisfaction rating (1 to 5)</a:t>
          </a:r>
        </a:p>
        <a:p>
          <a:pPr marL="114300" lvl="1" indent="-114300" algn="l" defTabSz="666750">
            <a:lnSpc>
              <a:spcPct val="90000"/>
            </a:lnSpc>
            <a:spcBef>
              <a:spcPct val="0"/>
            </a:spcBef>
            <a:spcAft>
              <a:spcPct val="15000"/>
            </a:spcAft>
            <a:buChar char="•"/>
          </a:pPr>
          <a:r>
            <a:rPr lang="en-US" sz="1500" b="1" kern="1200" err="1">
              <a:solidFill>
                <a:schemeClr val="tx1"/>
              </a:solidFill>
            </a:rPr>
            <a:t>WatchlistSize</a:t>
          </a:r>
          <a:r>
            <a:rPr lang="en-US" sz="1500" b="1" kern="1200">
              <a:solidFill>
                <a:schemeClr val="tx1"/>
              </a:solidFill>
            </a:rPr>
            <a:t>:</a:t>
          </a:r>
          <a:r>
            <a:rPr lang="en-US" sz="1500" kern="1200">
              <a:solidFill>
                <a:schemeClr val="tx1"/>
              </a:solidFill>
            </a:rPr>
            <a:t> Size of the customer's content watchlist</a:t>
          </a:r>
        </a:p>
      </dsp:txBody>
      <dsp:txXfrm>
        <a:off x="1186625" y="3027"/>
        <a:ext cx="10979546" cy="658772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2025</a:t>
            </a:fld>
            <a:endParaRPr lang="en-US"/>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587736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3613577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876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64974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7791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98454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a:t>Click to add title</a:t>
            </a:r>
          </a:p>
        </p:txBody>
      </p:sp>
    </p:spTree>
    <p:extLst>
      <p:ext uri="{BB962C8B-B14F-4D97-AF65-F5344CB8AC3E}">
        <p14:creationId xmlns:p14="http://schemas.microsoft.com/office/powerpoint/2010/main" val="2631799807"/>
      </p:ext>
    </p:extLst>
  </p:cSld>
  <p:clrMapOvr>
    <a:masterClrMapping/>
  </p:clrMapOvr>
  <p:hf hd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203958812"/>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Tree>
    <p:extLst>
      <p:ext uri="{BB962C8B-B14F-4D97-AF65-F5344CB8AC3E}">
        <p14:creationId xmlns:p14="http://schemas.microsoft.com/office/powerpoint/2010/main" val="258665070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767508154"/>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2372898826"/>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hasCustomPrompt="1"/>
          </p:nvPr>
        </p:nvSpPr>
        <p:spPr/>
        <p:txBody>
          <a:bodyPr anchor="ctr" anchorCtr="0"/>
          <a:lstStyle/>
          <a:p>
            <a:r>
              <a:rPr lang="en-US"/>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071868441"/>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1581182869"/>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5005521"/>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to add picture</a:t>
            </a:r>
          </a:p>
        </p:txBody>
      </p:sp>
    </p:spTree>
    <p:extLst>
      <p:ext uri="{BB962C8B-B14F-4D97-AF65-F5344CB8AC3E}">
        <p14:creationId xmlns:p14="http://schemas.microsoft.com/office/powerpoint/2010/main" val="2234670087"/>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add text</a:t>
            </a:r>
          </a:p>
          <a:p>
            <a:pPr lvl="1"/>
            <a:r>
              <a:rPr lang="en-US"/>
              <a:t>Second level</a:t>
            </a:r>
          </a:p>
          <a:p>
            <a:pPr lvl="2"/>
            <a:r>
              <a:rPr lang="en-US"/>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333964501"/>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a:t>Click to add picture</a:t>
            </a:r>
          </a:p>
        </p:txBody>
      </p:sp>
    </p:spTree>
    <p:extLst>
      <p:ext uri="{BB962C8B-B14F-4D97-AF65-F5344CB8AC3E}">
        <p14:creationId xmlns:p14="http://schemas.microsoft.com/office/powerpoint/2010/main" val="433189165"/>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a:t>Click to add text</a:t>
            </a:r>
          </a:p>
          <a:p>
            <a:pPr lvl="1"/>
            <a:r>
              <a:rPr lang="en-US"/>
              <a:t>Second level</a:t>
            </a:r>
          </a:p>
          <a:p>
            <a:pPr lvl="2"/>
            <a:r>
              <a:rPr lang="en-US"/>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a:t>Click to add picture</a:t>
            </a:r>
          </a:p>
        </p:txBody>
      </p:sp>
    </p:spTree>
    <p:extLst>
      <p:ext uri="{BB962C8B-B14F-4D97-AF65-F5344CB8AC3E}">
        <p14:creationId xmlns:p14="http://schemas.microsoft.com/office/powerpoint/2010/main" val="168178944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552850918"/>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a:t>Click to add text</a:t>
            </a:r>
          </a:p>
          <a:p>
            <a:pPr lvl="1"/>
            <a:r>
              <a:rPr lang="en-US"/>
              <a:t>Second level</a:t>
            </a:r>
          </a:p>
          <a:p>
            <a:pPr lvl="2"/>
            <a:r>
              <a:rPr lang="en-US"/>
              <a:t>Third level</a:t>
            </a:r>
          </a:p>
        </p:txBody>
      </p:sp>
    </p:spTree>
    <p:extLst>
      <p:ext uri="{BB962C8B-B14F-4D97-AF65-F5344CB8AC3E}">
        <p14:creationId xmlns:p14="http://schemas.microsoft.com/office/powerpoint/2010/main" val="3116296531"/>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6733275"/>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3183620452"/>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a:t>Click to add text</a:t>
            </a:r>
          </a:p>
          <a:p>
            <a:pPr lvl="1"/>
            <a:r>
              <a:rPr lang="en-US"/>
              <a:t>Second level</a:t>
            </a:r>
          </a:p>
          <a:p>
            <a:pPr lvl="2"/>
            <a:r>
              <a:rPr lang="en-US"/>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207104535"/>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hyperlink" Target="http://pngimg.com/download/66659"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safrin03/predictive-analytics-for-customer-churn-dataset?select=train.csv"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1.xml"/><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168965" y="457199"/>
            <a:ext cx="6921610" cy="2862469"/>
          </a:xfrm>
        </p:spPr>
        <p:txBody>
          <a:bodyPr/>
          <a:lstStyle/>
          <a:p>
            <a:r>
              <a:rPr lang="en-US" u="sng">
                <a:solidFill>
                  <a:schemeClr val="accent6">
                    <a:lumMod val="75000"/>
                  </a:schemeClr>
                </a:solidFill>
              </a:rPr>
              <a:t>BUAN 6341</a:t>
            </a:r>
            <a:br>
              <a:rPr lang="en-US"/>
            </a:br>
            <a:br>
              <a:rPr lang="en-US"/>
            </a:br>
            <a:r>
              <a:rPr lang="en-US">
                <a:solidFill>
                  <a:srgbClr val="C00000"/>
                </a:solidFill>
              </a:rPr>
              <a:t>ANALYSIS OF CUSTOMER CHURN</a:t>
            </a:r>
            <a:br>
              <a:rPr lang="en-US"/>
            </a:br>
            <a:endParaRPr lang="en-US">
              <a:solidFill>
                <a:schemeClr val="accent6">
                  <a:lumMod val="75000"/>
                </a:schemeClr>
              </a:solidFill>
            </a:endParaRP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172665" y="3144802"/>
            <a:ext cx="6164580" cy="3296244"/>
          </a:xfrm>
        </p:spPr>
        <p:txBody>
          <a:bodyPr vert="horz" lIns="91440" tIns="0" rIns="91440" bIns="0" rtlCol="0" anchor="t">
            <a:normAutofit fontScale="92500" lnSpcReduction="20000"/>
          </a:bodyPr>
          <a:lstStyle/>
          <a:p>
            <a:r>
              <a:rPr lang="en-US" sz="2600" b="1" u="sng"/>
              <a:t>BY GROUP-5:</a:t>
            </a:r>
            <a:endParaRPr lang="en-US" sz="2600" b="1" u="sng">
              <a:cs typeface="Sabon Next LT"/>
            </a:endParaRPr>
          </a:p>
          <a:p>
            <a:r>
              <a:rPr lang="en-IN" sz="2600" b="1" i="1" u="none" strike="noStrike">
                <a:solidFill>
                  <a:srgbClr val="7030A0"/>
                </a:solidFill>
                <a:effectLst/>
                <a:latin typeface="Calibri"/>
                <a:ea typeface="Calibri"/>
                <a:cs typeface="Calibri"/>
              </a:rPr>
              <a:t>Valerie Garcia</a:t>
            </a:r>
            <a:r>
              <a:rPr lang="en-IN" sz="2600" i="1">
                <a:solidFill>
                  <a:srgbClr val="7030A0"/>
                </a:solidFill>
                <a:latin typeface="Calibri"/>
                <a:ea typeface="Calibri"/>
                <a:cs typeface="Calibri"/>
              </a:rPr>
              <a:t> </a:t>
            </a:r>
            <a:endParaRPr lang="en-IN" sz="2600" strike="noStrike">
              <a:solidFill>
                <a:srgbClr val="7030A0"/>
              </a:solidFill>
              <a:effectLst/>
              <a:latin typeface="Calibri" panose="020F0502020204030204" pitchFamily="34" charset="0"/>
              <a:ea typeface="Calibri"/>
              <a:cs typeface="Calibri"/>
            </a:endParaRPr>
          </a:p>
          <a:p>
            <a:r>
              <a:rPr lang="en-IN" sz="2600" b="1" i="1" u="none" strike="noStrike">
                <a:solidFill>
                  <a:srgbClr val="7030A0"/>
                </a:solidFill>
                <a:effectLst/>
                <a:latin typeface="Calibri"/>
                <a:ea typeface="Calibri"/>
                <a:cs typeface="Calibri"/>
              </a:rPr>
              <a:t>Patrick Ninan</a:t>
            </a:r>
            <a:r>
              <a:rPr lang="en-IN" sz="2600" b="1" i="1">
                <a:solidFill>
                  <a:srgbClr val="7030A0"/>
                </a:solidFill>
                <a:latin typeface="Calibri"/>
                <a:ea typeface="Calibri"/>
                <a:cs typeface="Calibri"/>
              </a:rPr>
              <a:t> </a:t>
            </a:r>
            <a:endParaRPr lang="en-IN" sz="2600" b="1" i="1" u="none" strike="noStrike">
              <a:solidFill>
                <a:srgbClr val="7030A0"/>
              </a:solidFill>
              <a:effectLst/>
              <a:latin typeface="Calibri" panose="020F0502020204030204" pitchFamily="34" charset="0"/>
              <a:ea typeface="Calibri"/>
              <a:cs typeface="Calibri"/>
            </a:endParaRPr>
          </a:p>
          <a:p>
            <a:r>
              <a:rPr lang="en-IN" sz="2600" b="1" i="1" u="none" strike="noStrike">
                <a:solidFill>
                  <a:srgbClr val="7030A0"/>
                </a:solidFill>
                <a:effectLst/>
                <a:latin typeface="Calibri"/>
                <a:ea typeface="Calibri"/>
                <a:cs typeface="Calibri"/>
              </a:rPr>
              <a:t>Albin Poulose</a:t>
            </a:r>
            <a:r>
              <a:rPr lang="en-IN" sz="2600" b="1" i="1">
                <a:solidFill>
                  <a:srgbClr val="7030A0"/>
                </a:solidFill>
                <a:latin typeface="Calibri"/>
                <a:ea typeface="Calibri"/>
                <a:cs typeface="Calibri"/>
              </a:rPr>
              <a:t> </a:t>
            </a:r>
            <a:endParaRPr lang="en-IN" sz="2600" b="1" i="1">
              <a:solidFill>
                <a:srgbClr val="7030A0"/>
              </a:solidFill>
              <a:latin typeface="Calibri" panose="020F0502020204030204" pitchFamily="34" charset="0"/>
              <a:ea typeface="Calibri"/>
              <a:cs typeface="Calibri"/>
            </a:endParaRPr>
          </a:p>
          <a:p>
            <a:r>
              <a:rPr lang="en-IN" sz="2600" b="1" i="1" u="none" strike="noStrike">
                <a:solidFill>
                  <a:srgbClr val="7030A0"/>
                </a:solidFill>
                <a:effectLst/>
                <a:latin typeface="Calibri"/>
                <a:ea typeface="Calibri"/>
                <a:cs typeface="Calibri"/>
              </a:rPr>
              <a:t>Srivani </a:t>
            </a:r>
            <a:r>
              <a:rPr lang="en-IN" sz="2600" b="1" i="1" u="none" strike="noStrike" err="1">
                <a:solidFill>
                  <a:srgbClr val="7030A0"/>
                </a:solidFill>
                <a:effectLst/>
                <a:latin typeface="Calibri"/>
                <a:ea typeface="Calibri"/>
                <a:cs typeface="Calibri"/>
              </a:rPr>
              <a:t>Kakumani</a:t>
            </a:r>
            <a:r>
              <a:rPr lang="en-IN" sz="2600" b="1" i="1">
                <a:solidFill>
                  <a:srgbClr val="7030A0"/>
                </a:solidFill>
                <a:latin typeface="Calibri"/>
                <a:ea typeface="Calibri"/>
                <a:cs typeface="Calibri"/>
              </a:rPr>
              <a:t> </a:t>
            </a:r>
            <a:endParaRPr lang="en-IN" sz="2600" b="1" i="1" u="none" strike="noStrike">
              <a:solidFill>
                <a:srgbClr val="7030A0"/>
              </a:solidFill>
              <a:effectLst/>
              <a:latin typeface="Calibri" panose="020F0502020204030204" pitchFamily="34" charset="0"/>
              <a:ea typeface="Calibri"/>
              <a:cs typeface="Calibri"/>
            </a:endParaRPr>
          </a:p>
          <a:p>
            <a:pPr rtl="0">
              <a:spcBef>
                <a:spcPts val="0"/>
              </a:spcBef>
              <a:spcAft>
                <a:spcPts val="0"/>
              </a:spcAft>
            </a:pPr>
            <a:r>
              <a:rPr lang="en-IN" sz="2600" b="1" i="1" u="none" strike="noStrike">
                <a:solidFill>
                  <a:srgbClr val="7030A0"/>
                </a:solidFill>
                <a:effectLst/>
                <a:latin typeface="Calibri"/>
                <a:ea typeface="Calibri"/>
                <a:cs typeface="Calibri"/>
              </a:rPr>
              <a:t>Ashiq Mohammed Al Ameen</a:t>
            </a:r>
            <a:br>
              <a:rPr lang="en-IN" sz="2800" b="1" i="1"/>
            </a:br>
            <a:endParaRPr lang="en-US" b="1" i="1">
              <a:solidFill>
                <a:schemeClr val="accent3">
                  <a:lumMod val="50000"/>
                </a:schemeClr>
              </a:solidFill>
            </a:endParaRP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dirty="0" smtClean="0"/>
              <a:pPr/>
              <a:t>1</a:t>
            </a:fld>
            <a:endParaRPr lang="en-US"/>
          </a:p>
        </p:txBody>
      </p:sp>
      <p:pic>
        <p:nvPicPr>
          <p:cNvPr id="5" name="Picture 4" descr="Metrics and KPIs: Customer Churn Rate | GorillaDesk Academy">
            <a:extLst>
              <a:ext uri="{FF2B5EF4-FFF2-40B4-BE49-F238E27FC236}">
                <a16:creationId xmlns:a16="http://schemas.microsoft.com/office/drawing/2014/main" id="{E2A16554-E7E6-F196-B4B8-81B9B7A6B3DC}"/>
              </a:ext>
            </a:extLst>
          </p:cNvPr>
          <p:cNvPicPr>
            <a:picLocks noChangeAspect="1"/>
          </p:cNvPicPr>
          <p:nvPr/>
        </p:nvPicPr>
        <p:blipFill rotWithShape="1">
          <a:blip r:embed="rId3"/>
          <a:srcRect l="5530" t="5398" r="48083" b="6478"/>
          <a:stretch/>
        </p:blipFill>
        <p:spPr>
          <a:xfrm>
            <a:off x="7093527" y="1513611"/>
            <a:ext cx="4479217" cy="4299371"/>
          </a:xfrm>
          <a:prstGeom prst="rect">
            <a:avLst/>
          </a:prstGeom>
        </p:spPr>
      </p:pic>
    </p:spTree>
    <p:extLst>
      <p:ext uri="{BB962C8B-B14F-4D97-AF65-F5344CB8AC3E}">
        <p14:creationId xmlns:p14="http://schemas.microsoft.com/office/powerpoint/2010/main" val="3913219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4156183" y="-552327"/>
            <a:ext cx="6673398" cy="1440219"/>
          </a:xfrm>
        </p:spPr>
        <p:txBody>
          <a:bodyPr/>
          <a:lstStyle/>
          <a:p>
            <a:r>
              <a:rPr lang="en-US" sz="2800">
                <a:solidFill>
                  <a:schemeClr val="accent1">
                    <a:lumMod val="75000"/>
                  </a:schemeClr>
                </a:solidFill>
              </a:rPr>
              <a:t>Introduction To the models</a:t>
            </a: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10</a:t>
            </a:fld>
            <a:endParaRPr lang="en-US"/>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4254639" y="1329955"/>
            <a:ext cx="7171388" cy="5070846"/>
          </a:xfrm>
        </p:spPr>
        <p:txBody>
          <a:bodyPr>
            <a:normAutofit fontScale="85000" lnSpcReduction="20000"/>
          </a:bodyPr>
          <a:lstStyle/>
          <a:p>
            <a:r>
              <a:rPr lang="en-US" sz="3100" b="1">
                <a:solidFill>
                  <a:srgbClr val="002060"/>
                </a:solidFill>
              </a:rPr>
              <a:t>Logistic Regression: </a:t>
            </a:r>
          </a:p>
          <a:p>
            <a:endParaRPr lang="en-US" sz="2800" b="1">
              <a:solidFill>
                <a:srgbClr val="002060"/>
              </a:solidFill>
            </a:endParaRPr>
          </a:p>
          <a:p>
            <a:r>
              <a:rPr lang="en-US">
                <a:solidFill>
                  <a:srgbClr val="0070C0"/>
                </a:solidFill>
              </a:rPr>
              <a:t>Logistic regression is a statistical method used for binary classification. It's commonly used when the dependent variable is binary, meaning it has only two possible outcomes. For example, it can be used to predict whether an email is spam or not spam, whether a student passes or fails an exam, or whether a customer will buy a product (yes/no).</a:t>
            </a:r>
          </a:p>
          <a:p>
            <a:endParaRPr lang="en-US"/>
          </a:p>
          <a:p>
            <a:r>
              <a:rPr lang="en-US" sz="3100"/>
              <a:t>​</a:t>
            </a:r>
            <a:r>
              <a:rPr lang="en-US" sz="3100" b="1">
                <a:solidFill>
                  <a:srgbClr val="002060"/>
                </a:solidFill>
              </a:rPr>
              <a:t>Decision Tree: </a:t>
            </a:r>
          </a:p>
          <a:p>
            <a:endParaRPr lang="en-US" sz="2600" b="1">
              <a:solidFill>
                <a:srgbClr val="0070C0"/>
              </a:solidFill>
            </a:endParaRPr>
          </a:p>
          <a:p>
            <a:r>
              <a:rPr lang="en-US">
                <a:solidFill>
                  <a:srgbClr val="0070C0"/>
                </a:solidFill>
              </a:rPr>
              <a:t>Decision tree is usually used for classification. As its name suggests, a decision tree simulates the basic structure of a tree for classification, including a root node, some internal nodes and leaves. Among them, each leaf node corresponds to a predicted result, while the sample data in each node will be allocated to the corresponding child nodes according to the results of attribute tests.​</a:t>
            </a:r>
          </a:p>
        </p:txBody>
      </p:sp>
    </p:spTree>
    <p:extLst>
      <p:ext uri="{BB962C8B-B14F-4D97-AF65-F5344CB8AC3E}">
        <p14:creationId xmlns:p14="http://schemas.microsoft.com/office/powerpoint/2010/main" val="1131718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3427855" y="621845"/>
            <a:ext cx="9875463" cy="999746"/>
          </a:xfrm>
        </p:spPr>
        <p:txBody>
          <a:bodyPr anchor="b">
            <a:normAutofit/>
          </a:bodyPr>
          <a:lstStyle/>
          <a:p>
            <a:pPr>
              <a:lnSpc>
                <a:spcPct val="90000"/>
              </a:lnSpc>
            </a:pPr>
            <a:r>
              <a:rPr lang="en-US"/>
              <a:t>LOGISTIC REGRESSION</a:t>
            </a:r>
            <a:br>
              <a:rPr lang="en-US"/>
            </a:br>
            <a:endParaRPr lang="en-US"/>
          </a:p>
        </p:txBody>
      </p:sp>
      <p:pic>
        <p:nvPicPr>
          <p:cNvPr id="5" name="Content Placeholder 4" descr="A screenshot of a computer program&#10;&#10;Description automatically generated">
            <a:extLst>
              <a:ext uri="{FF2B5EF4-FFF2-40B4-BE49-F238E27FC236}">
                <a16:creationId xmlns:a16="http://schemas.microsoft.com/office/drawing/2014/main" id="{B449D6DB-4058-2200-9156-CF704EC53021}"/>
              </a:ext>
            </a:extLst>
          </p:cNvPr>
          <p:cNvPicPr>
            <a:picLocks noGrp="1" noChangeAspect="1"/>
          </p:cNvPicPr>
          <p:nvPr>
            <p:ph sz="half" idx="2"/>
          </p:nvPr>
        </p:nvPicPr>
        <p:blipFill>
          <a:blip r:embed="rId3"/>
          <a:stretch>
            <a:fillRect/>
          </a:stretch>
        </p:blipFill>
        <p:spPr>
          <a:xfrm>
            <a:off x="1358579" y="2705483"/>
            <a:ext cx="4288323" cy="3716799"/>
          </a:xfrm>
          <a:noFill/>
        </p:spPr>
      </p:pic>
      <p:pic>
        <p:nvPicPr>
          <p:cNvPr id="6" name="Content Placeholder 5" descr="A graph of a function&#10;&#10;Description automatically generated">
            <a:extLst>
              <a:ext uri="{FF2B5EF4-FFF2-40B4-BE49-F238E27FC236}">
                <a16:creationId xmlns:a16="http://schemas.microsoft.com/office/drawing/2014/main" id="{60CCB172-DD63-7352-69EF-0D06AAFFC11C}"/>
              </a:ext>
            </a:extLst>
          </p:cNvPr>
          <p:cNvPicPr>
            <a:picLocks noGrp="1" noChangeAspect="1"/>
          </p:cNvPicPr>
          <p:nvPr>
            <p:ph sz="half" idx="15"/>
          </p:nvPr>
        </p:nvPicPr>
        <p:blipFill>
          <a:blip r:embed="rId4"/>
          <a:stretch>
            <a:fillRect/>
          </a:stretch>
        </p:blipFill>
        <p:spPr>
          <a:xfrm>
            <a:off x="6525126" y="1127090"/>
            <a:ext cx="5120019" cy="2703761"/>
          </a:xfrm>
        </p:spPr>
      </p:pic>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nchor="ctr">
            <a:normAutofit/>
          </a:bodyPr>
          <a:lstStyle/>
          <a:p>
            <a:pPr>
              <a:spcAft>
                <a:spcPts val="600"/>
              </a:spcAft>
            </a:pPr>
            <a:fld id="{48F63A3B-78C7-47BE-AE5E-E10140E04643}" type="slidenum">
              <a:rPr lang="en-US" smtClean="0"/>
              <a:pPr>
                <a:spcAft>
                  <a:spcPts val="600"/>
                </a:spcAft>
              </a:pPr>
              <a:t>11</a:t>
            </a:fld>
            <a:endParaRPr lang="en-US"/>
          </a:p>
        </p:txBody>
      </p:sp>
      <p:sp>
        <p:nvSpPr>
          <p:cNvPr id="4" name="TextBox 3">
            <a:extLst>
              <a:ext uri="{FF2B5EF4-FFF2-40B4-BE49-F238E27FC236}">
                <a16:creationId xmlns:a16="http://schemas.microsoft.com/office/drawing/2014/main" id="{AC91EA2C-AD60-55B7-13DE-8841C983FA5F}"/>
              </a:ext>
            </a:extLst>
          </p:cNvPr>
          <p:cNvSpPr txBox="1"/>
          <p:nvPr/>
        </p:nvSpPr>
        <p:spPr>
          <a:xfrm>
            <a:off x="1156770" y="1123720"/>
            <a:ext cx="184731" cy="369332"/>
          </a:xfrm>
          <a:prstGeom prst="rect">
            <a:avLst/>
          </a:prstGeom>
          <a:noFill/>
        </p:spPr>
        <p:txBody>
          <a:bodyPr wrap="none" rtlCol="0">
            <a:spAutoFit/>
          </a:bodyPr>
          <a:lstStyle/>
          <a:p>
            <a:endParaRPr lang="en-IN"/>
          </a:p>
        </p:txBody>
      </p:sp>
      <p:pic>
        <p:nvPicPr>
          <p:cNvPr id="7" name="Picture 6" descr="A graph with a line&#10;&#10;Description automatically generated">
            <a:extLst>
              <a:ext uri="{FF2B5EF4-FFF2-40B4-BE49-F238E27FC236}">
                <a16:creationId xmlns:a16="http://schemas.microsoft.com/office/drawing/2014/main" id="{FF2F8658-7AA0-096D-9192-345C308F69F2}"/>
              </a:ext>
            </a:extLst>
          </p:cNvPr>
          <p:cNvPicPr>
            <a:picLocks noChangeAspect="1"/>
          </p:cNvPicPr>
          <p:nvPr/>
        </p:nvPicPr>
        <p:blipFill>
          <a:blip r:embed="rId5"/>
          <a:stretch>
            <a:fillRect/>
          </a:stretch>
        </p:blipFill>
        <p:spPr>
          <a:xfrm>
            <a:off x="6527221" y="4029074"/>
            <a:ext cx="5136573" cy="2402033"/>
          </a:xfrm>
          <a:prstGeom prst="rect">
            <a:avLst/>
          </a:prstGeom>
        </p:spPr>
      </p:pic>
      <p:sp>
        <p:nvSpPr>
          <p:cNvPr id="8" name="TextBox 7">
            <a:extLst>
              <a:ext uri="{FF2B5EF4-FFF2-40B4-BE49-F238E27FC236}">
                <a16:creationId xmlns:a16="http://schemas.microsoft.com/office/drawing/2014/main" id="{48FD7719-4B0D-77F6-A331-BB0AC7AF5889}"/>
              </a:ext>
            </a:extLst>
          </p:cNvPr>
          <p:cNvSpPr txBox="1"/>
          <p:nvPr/>
        </p:nvSpPr>
        <p:spPr>
          <a:xfrm>
            <a:off x="1510145" y="1499260"/>
            <a:ext cx="362989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Accuracy: 0.6778374830796997 Sensitivity: 0.6964732650739477 Specificity: 0.6737389911929543</a:t>
            </a:r>
            <a:endParaRPr lang="en-US" b="1">
              <a:cs typeface="Sabon Next LT"/>
            </a:endParaRPr>
          </a:p>
        </p:txBody>
      </p:sp>
    </p:spTree>
    <p:extLst>
      <p:ext uri="{BB962C8B-B14F-4D97-AF65-F5344CB8AC3E}">
        <p14:creationId xmlns:p14="http://schemas.microsoft.com/office/powerpoint/2010/main" val="2468595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0C456A6-8DEB-02D6-A2BE-5853FBFB5080}"/>
              </a:ext>
            </a:extLst>
          </p:cNvPr>
          <p:cNvSpPr>
            <a:spLocks noGrp="1"/>
          </p:cNvSpPr>
          <p:nvPr>
            <p:ph type="sldNum" sz="quarter" idx="10"/>
          </p:nvPr>
        </p:nvSpPr>
        <p:spPr>
          <a:xfrm>
            <a:off x="10358437" y="457199"/>
            <a:ext cx="1067589" cy="471489"/>
          </a:xfrm>
        </p:spPr>
        <p:txBody>
          <a:bodyPr anchor="ctr">
            <a:normAutofit/>
          </a:bodyPr>
          <a:lstStyle/>
          <a:p>
            <a:pPr>
              <a:spcAft>
                <a:spcPts val="600"/>
              </a:spcAft>
            </a:pPr>
            <a:fld id="{48F63A3B-78C7-47BE-AE5E-E10140E04643}" type="slidenum">
              <a:rPr lang="en-US" smtClean="0"/>
              <a:pPr>
                <a:spcAft>
                  <a:spcPts val="600"/>
                </a:spcAft>
              </a:pPr>
              <a:t>12</a:t>
            </a:fld>
            <a:endParaRPr lang="en-US"/>
          </a:p>
        </p:txBody>
      </p:sp>
      <p:pic>
        <p:nvPicPr>
          <p:cNvPr id="7" name="Picture 6" descr="A blue squares with numbers and labels&#10;&#10;Description automatically generated">
            <a:extLst>
              <a:ext uri="{FF2B5EF4-FFF2-40B4-BE49-F238E27FC236}">
                <a16:creationId xmlns:a16="http://schemas.microsoft.com/office/drawing/2014/main" id="{AC909206-F721-8D7F-9ABD-82689B03AC45}"/>
              </a:ext>
            </a:extLst>
          </p:cNvPr>
          <p:cNvPicPr>
            <a:picLocks noChangeAspect="1"/>
          </p:cNvPicPr>
          <p:nvPr/>
        </p:nvPicPr>
        <p:blipFill rotWithShape="1">
          <a:blip r:embed="rId2"/>
          <a:srcRect t="4464" r="-242"/>
          <a:stretch/>
        </p:blipFill>
        <p:spPr>
          <a:xfrm>
            <a:off x="1361763" y="1100634"/>
            <a:ext cx="5743598" cy="5104996"/>
          </a:xfrm>
          <a:prstGeom prst="rect">
            <a:avLst/>
          </a:prstGeom>
        </p:spPr>
      </p:pic>
      <p:pic>
        <p:nvPicPr>
          <p:cNvPr id="8" name="Picture 7">
            <a:extLst>
              <a:ext uri="{FF2B5EF4-FFF2-40B4-BE49-F238E27FC236}">
                <a16:creationId xmlns:a16="http://schemas.microsoft.com/office/drawing/2014/main" id="{ACB99FE7-74A4-BD08-09C8-5821CB929C7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3000"/>
                    </a14:imgEffect>
                  </a14:imgLayer>
                </a14:imgProps>
              </a:ext>
            </a:extLst>
          </a:blip>
          <a:srcRect l="6823" t="-345" r="213" b="-641"/>
          <a:stretch/>
        </p:blipFill>
        <p:spPr>
          <a:xfrm>
            <a:off x="7244814" y="2729555"/>
            <a:ext cx="4404138" cy="1860612"/>
          </a:xfrm>
          <a:prstGeom prst="rect">
            <a:avLst/>
          </a:prstGeom>
        </p:spPr>
      </p:pic>
      <p:sp>
        <p:nvSpPr>
          <p:cNvPr id="4" name="TextBox 3">
            <a:extLst>
              <a:ext uri="{FF2B5EF4-FFF2-40B4-BE49-F238E27FC236}">
                <a16:creationId xmlns:a16="http://schemas.microsoft.com/office/drawing/2014/main" id="{93F25334-CD88-DA67-F79C-088987CBBA37}"/>
              </a:ext>
            </a:extLst>
          </p:cNvPr>
          <p:cNvSpPr txBox="1"/>
          <p:nvPr/>
        </p:nvSpPr>
        <p:spPr>
          <a:xfrm>
            <a:off x="2714296" y="529339"/>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Sabon Next LT"/>
              </a:rPr>
              <a:t>Confusion matrix</a:t>
            </a:r>
            <a:endParaRPr lang="en-US" sz="2000" b="1"/>
          </a:p>
        </p:txBody>
      </p:sp>
      <p:sp>
        <p:nvSpPr>
          <p:cNvPr id="10" name="TextBox 9">
            <a:extLst>
              <a:ext uri="{FF2B5EF4-FFF2-40B4-BE49-F238E27FC236}">
                <a16:creationId xmlns:a16="http://schemas.microsoft.com/office/drawing/2014/main" id="{8F9CA563-8B15-BB92-4B52-D456969B58FF}"/>
              </a:ext>
            </a:extLst>
          </p:cNvPr>
          <p:cNvSpPr txBox="1"/>
          <p:nvPr/>
        </p:nvSpPr>
        <p:spPr>
          <a:xfrm>
            <a:off x="8903455" y="205441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cs typeface="Sabon Next LT"/>
              </a:rPr>
              <a:t>Report</a:t>
            </a:r>
            <a:endParaRPr lang="en-US" sz="2000" b="1"/>
          </a:p>
        </p:txBody>
      </p:sp>
    </p:spTree>
    <p:extLst>
      <p:ext uri="{BB962C8B-B14F-4D97-AF65-F5344CB8AC3E}">
        <p14:creationId xmlns:p14="http://schemas.microsoft.com/office/powerpoint/2010/main" val="3776820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616E5-E60E-AE8F-E7E9-8E29912E55E7}"/>
              </a:ext>
            </a:extLst>
          </p:cNvPr>
          <p:cNvSpPr>
            <a:spLocks noGrp="1"/>
          </p:cNvSpPr>
          <p:nvPr>
            <p:ph type="title"/>
          </p:nvPr>
        </p:nvSpPr>
        <p:spPr>
          <a:xfrm>
            <a:off x="914399" y="900895"/>
            <a:ext cx="7796464" cy="515604"/>
          </a:xfrm>
        </p:spPr>
        <p:txBody>
          <a:bodyPr/>
          <a:lstStyle/>
          <a:p>
            <a:r>
              <a:rPr lang="en-US"/>
              <a:t>Decision Tree</a:t>
            </a:r>
          </a:p>
        </p:txBody>
      </p:sp>
      <p:sp>
        <p:nvSpPr>
          <p:cNvPr id="3" name="Slide Number Placeholder 2">
            <a:extLst>
              <a:ext uri="{FF2B5EF4-FFF2-40B4-BE49-F238E27FC236}">
                <a16:creationId xmlns:a16="http://schemas.microsoft.com/office/drawing/2014/main" id="{7DB565C6-638A-D048-E835-7AFEAC900CFB}"/>
              </a:ext>
            </a:extLst>
          </p:cNvPr>
          <p:cNvSpPr>
            <a:spLocks noGrp="1"/>
          </p:cNvSpPr>
          <p:nvPr>
            <p:ph type="sldNum" sz="quarter" idx="10"/>
          </p:nvPr>
        </p:nvSpPr>
        <p:spPr/>
        <p:txBody>
          <a:bodyPr/>
          <a:lstStyle/>
          <a:p>
            <a:fld id="{48F63A3B-78C7-47BE-AE5E-E10140E04643}" type="slidenum">
              <a:rPr lang="en-US" smtClean="0"/>
              <a:pPr/>
              <a:t>13</a:t>
            </a:fld>
            <a:endParaRPr lang="en-US"/>
          </a:p>
        </p:txBody>
      </p:sp>
      <p:sp>
        <p:nvSpPr>
          <p:cNvPr id="4" name="Content Placeholder 3">
            <a:extLst>
              <a:ext uri="{FF2B5EF4-FFF2-40B4-BE49-F238E27FC236}">
                <a16:creationId xmlns:a16="http://schemas.microsoft.com/office/drawing/2014/main" id="{E5C97C3A-AEA9-F1FC-922A-24D582B49736}"/>
              </a:ext>
            </a:extLst>
          </p:cNvPr>
          <p:cNvSpPr>
            <a:spLocks noGrp="1"/>
          </p:cNvSpPr>
          <p:nvPr>
            <p:ph sz="half" idx="2"/>
          </p:nvPr>
        </p:nvSpPr>
        <p:spPr>
          <a:xfrm>
            <a:off x="914400" y="2303028"/>
            <a:ext cx="6695553" cy="3720337"/>
          </a:xfrm>
        </p:spPr>
        <p:txBody>
          <a:bodyPr vert="horz" lIns="91440" tIns="0" rIns="91440" bIns="0" rtlCol="0" anchor="t">
            <a:normAutofit/>
          </a:bodyPr>
          <a:lstStyle/>
          <a:p>
            <a:r>
              <a:rPr lang="en-US" sz="3600">
                <a:cs typeface="Sabon Next LT"/>
              </a:rPr>
              <a:t>We used a cart decision tree algorithm to predict the churn. Early stopping with cross validation was used to prevent overfitting </a:t>
            </a:r>
          </a:p>
        </p:txBody>
      </p:sp>
    </p:spTree>
    <p:extLst>
      <p:ext uri="{BB962C8B-B14F-4D97-AF65-F5344CB8AC3E}">
        <p14:creationId xmlns:p14="http://schemas.microsoft.com/office/powerpoint/2010/main" val="153650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1B5FB72-FC55-86CA-4DCF-E48C672E2860}"/>
              </a:ext>
            </a:extLst>
          </p:cNvPr>
          <p:cNvSpPr txBox="1"/>
          <p:nvPr/>
        </p:nvSpPr>
        <p:spPr>
          <a:xfrm>
            <a:off x="3893127" y="697057"/>
            <a:ext cx="3916863" cy="1539257"/>
          </a:xfrm>
          <a:prstGeom prst="rect">
            <a:avLst/>
          </a:prstGeom>
        </p:spPr>
        <p:txBody>
          <a:bodyPr rot="0" spcFirstLastPara="0" vertOverflow="overflow" horzOverflow="overflow" vert="horz" lIns="91440" tIns="0" rIns="91440" bIns="0" numCol="1" spcCol="0" rtlCol="0" fromWordArt="0" anchor="b" anchorCtr="0" forceAA="0" compatLnSpc="1">
            <a:prstTxWarp prst="textNoShape">
              <a:avLst/>
            </a:prstTxWarp>
            <a:noAutofit/>
          </a:bodyPr>
          <a:lstStyle/>
          <a:p>
            <a:pPr algn="ctr" defTabSz="914400">
              <a:lnSpc>
                <a:spcPct val="90000"/>
              </a:lnSpc>
              <a:spcBef>
                <a:spcPct val="0"/>
              </a:spcBef>
              <a:spcAft>
                <a:spcPts val="1200"/>
              </a:spcAft>
            </a:pPr>
            <a:r>
              <a:rPr lang="en-US" sz="1050" b="1" kern="1200" cap="all" baseline="0">
                <a:solidFill>
                  <a:schemeClr val="accent6"/>
                </a:solidFill>
                <a:latin typeface="+mj-lt"/>
                <a:ea typeface="+mj-ea"/>
                <a:cs typeface="+mj-cs"/>
              </a:rPr>
              <a:t>Account Age &lt;= 49.5</a:t>
            </a:r>
          </a:p>
          <a:p>
            <a:pPr algn="ctr" defTabSz="914400">
              <a:lnSpc>
                <a:spcPct val="90000"/>
              </a:lnSpc>
              <a:spcBef>
                <a:spcPct val="0"/>
              </a:spcBef>
              <a:spcAft>
                <a:spcPts val="1200"/>
              </a:spcAft>
            </a:pPr>
            <a:r>
              <a:rPr lang="en-US" sz="1050" b="1" cap="all">
                <a:solidFill>
                  <a:schemeClr val="accent6"/>
                </a:solidFill>
                <a:latin typeface="+mj-lt"/>
                <a:ea typeface="+mj-ea"/>
                <a:cs typeface="+mj-cs"/>
              </a:rPr>
              <a:t>Average Viewing Duration</a:t>
            </a:r>
            <a:r>
              <a:rPr lang="en-US" sz="1050" b="1" kern="1200" cap="all" baseline="0">
                <a:solidFill>
                  <a:schemeClr val="accent6"/>
                </a:solidFill>
                <a:latin typeface="+mj-lt"/>
                <a:ea typeface="+mj-ea"/>
                <a:cs typeface="+mj-cs"/>
              </a:rPr>
              <a:t> &lt;= 84.706</a:t>
            </a:r>
          </a:p>
          <a:p>
            <a:pPr algn="ctr" defTabSz="914400">
              <a:lnSpc>
                <a:spcPct val="90000"/>
              </a:lnSpc>
              <a:spcBef>
                <a:spcPct val="0"/>
              </a:spcBef>
              <a:spcAft>
                <a:spcPts val="1200"/>
              </a:spcAft>
            </a:pPr>
            <a:r>
              <a:rPr lang="en-US" sz="1050" b="1" cap="all">
                <a:solidFill>
                  <a:schemeClr val="accent6"/>
                </a:solidFill>
                <a:latin typeface="+mj-lt"/>
                <a:ea typeface="+mj-ea"/>
                <a:cs typeface="+mj-cs"/>
              </a:rPr>
              <a:t>Viewing Hours Per Week</a:t>
            </a:r>
            <a:r>
              <a:rPr lang="en-US" sz="1050" b="1" kern="1200" cap="all" baseline="0">
                <a:solidFill>
                  <a:schemeClr val="accent6"/>
                </a:solidFill>
                <a:latin typeface="+mj-lt"/>
                <a:ea typeface="+mj-ea"/>
                <a:cs typeface="+mj-cs"/>
              </a:rPr>
              <a:t> &lt;= 19.244</a:t>
            </a:r>
          </a:p>
          <a:p>
            <a:pPr algn="ctr" defTabSz="914400">
              <a:lnSpc>
                <a:spcPct val="90000"/>
              </a:lnSpc>
              <a:spcBef>
                <a:spcPct val="0"/>
              </a:spcBef>
              <a:spcAft>
                <a:spcPts val="1200"/>
              </a:spcAft>
            </a:pPr>
            <a:r>
              <a:rPr lang="en-US" sz="1050" b="1" cap="all">
                <a:solidFill>
                  <a:schemeClr val="accent6"/>
                </a:solidFill>
                <a:latin typeface="+mj-lt"/>
                <a:ea typeface="+mj-ea"/>
                <a:cs typeface="+mj-cs"/>
              </a:rPr>
              <a:t>Content Downloads Per Month</a:t>
            </a:r>
            <a:r>
              <a:rPr lang="en-US" sz="1050" b="1" kern="1200" cap="all" baseline="0">
                <a:solidFill>
                  <a:schemeClr val="accent6"/>
                </a:solidFill>
                <a:latin typeface="+mj-lt"/>
                <a:ea typeface="+mj-ea"/>
                <a:cs typeface="+mj-cs"/>
              </a:rPr>
              <a:t> &lt;= 22.5</a:t>
            </a:r>
          </a:p>
          <a:p>
            <a:pPr algn="ctr" defTabSz="914400">
              <a:lnSpc>
                <a:spcPct val="90000"/>
              </a:lnSpc>
              <a:spcBef>
                <a:spcPct val="0"/>
              </a:spcBef>
              <a:spcAft>
                <a:spcPts val="1200"/>
              </a:spcAft>
            </a:pPr>
            <a:r>
              <a:rPr lang="en-US" sz="1050" b="1" cap="all">
                <a:solidFill>
                  <a:schemeClr val="accent6"/>
                </a:solidFill>
                <a:latin typeface="+mj-lt"/>
                <a:ea typeface="+mj-ea"/>
                <a:cs typeface="+mj-cs"/>
              </a:rPr>
              <a:t>Monthly Charges</a:t>
            </a:r>
            <a:r>
              <a:rPr lang="en-US" sz="1050" b="1" kern="1200" cap="all" baseline="0">
                <a:solidFill>
                  <a:schemeClr val="accent6"/>
                </a:solidFill>
                <a:latin typeface="+mj-lt"/>
                <a:ea typeface="+mj-ea"/>
                <a:cs typeface="+mj-cs"/>
              </a:rPr>
              <a:t> &gt; 10.491</a:t>
            </a:r>
          </a:p>
        </p:txBody>
      </p:sp>
      <p:pic>
        <p:nvPicPr>
          <p:cNvPr id="6" name="Picture 5" descr="A diagram of a company&#10;&#10;Description automatically generated">
            <a:extLst>
              <a:ext uri="{FF2B5EF4-FFF2-40B4-BE49-F238E27FC236}">
                <a16:creationId xmlns:a16="http://schemas.microsoft.com/office/drawing/2014/main" id="{B4E9AFC1-06CA-5F14-FBA1-94A1712BD628}"/>
              </a:ext>
            </a:extLst>
          </p:cNvPr>
          <p:cNvPicPr>
            <a:picLocks noChangeAspect="1"/>
          </p:cNvPicPr>
          <p:nvPr/>
        </p:nvPicPr>
        <p:blipFill>
          <a:blip r:embed="rId2"/>
          <a:stretch>
            <a:fillRect/>
          </a:stretch>
        </p:blipFill>
        <p:spPr>
          <a:xfrm>
            <a:off x="0" y="2487639"/>
            <a:ext cx="12188027" cy="4381267"/>
          </a:xfrm>
          <a:prstGeom prst="rect">
            <a:avLst/>
          </a:prstGeom>
          <a:noFill/>
        </p:spPr>
      </p:pic>
      <p:sp>
        <p:nvSpPr>
          <p:cNvPr id="3" name="Slide Number Placeholder 2">
            <a:extLst>
              <a:ext uri="{FF2B5EF4-FFF2-40B4-BE49-F238E27FC236}">
                <a16:creationId xmlns:a16="http://schemas.microsoft.com/office/drawing/2014/main" id="{8B27E7A0-4BF7-9ACB-C6C1-EAAA569C8DD7}"/>
              </a:ext>
            </a:extLst>
          </p:cNvPr>
          <p:cNvSpPr>
            <a:spLocks noGrp="1"/>
          </p:cNvSpPr>
          <p:nvPr>
            <p:ph type="sldNum" sz="quarter" idx="10"/>
          </p:nvPr>
        </p:nvSpPr>
        <p:spPr>
          <a:xfrm>
            <a:off x="10358437" y="457199"/>
            <a:ext cx="1067589" cy="471489"/>
          </a:xfrm>
        </p:spPr>
        <p:txBody>
          <a:bodyPr vert="horz" lIns="91440" tIns="45720" rIns="0" bIns="45720" rtlCol="0" anchor="ctr">
            <a:normAutofit/>
          </a:bodyPr>
          <a:lstStyle/>
          <a:p>
            <a:pPr>
              <a:spcAft>
                <a:spcPts val="600"/>
              </a:spcAft>
            </a:pPr>
            <a:fld id="{48F63A3B-78C7-47BE-AE5E-E10140E04643}" type="slidenum">
              <a:rPr lang="en-US" smtClean="0"/>
              <a:pPr>
                <a:spcAft>
                  <a:spcPts val="600"/>
                </a:spcAft>
              </a:pPr>
              <a:t>14</a:t>
            </a:fld>
            <a:endParaRPr lang="en-US"/>
          </a:p>
        </p:txBody>
      </p:sp>
    </p:spTree>
    <p:extLst>
      <p:ext uri="{BB962C8B-B14F-4D97-AF65-F5344CB8AC3E}">
        <p14:creationId xmlns:p14="http://schemas.microsoft.com/office/powerpoint/2010/main" val="1774533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85089-00FB-1EC0-51EB-728BDE18E2E6}"/>
              </a:ext>
            </a:extLst>
          </p:cNvPr>
          <p:cNvSpPr>
            <a:spLocks noGrp="1"/>
          </p:cNvSpPr>
          <p:nvPr>
            <p:ph type="title"/>
          </p:nvPr>
        </p:nvSpPr>
        <p:spPr>
          <a:xfrm>
            <a:off x="1565563" y="322017"/>
            <a:ext cx="7796464" cy="1222385"/>
          </a:xfrm>
        </p:spPr>
        <p:txBody>
          <a:bodyPr/>
          <a:lstStyle/>
          <a:p>
            <a:r>
              <a:rPr lang="en-US">
                <a:solidFill>
                  <a:schemeClr val="accent1">
                    <a:lumMod val="75000"/>
                  </a:schemeClr>
                </a:solidFill>
              </a:rPr>
              <a:t>Oversampling</a:t>
            </a:r>
          </a:p>
        </p:txBody>
      </p:sp>
      <p:sp>
        <p:nvSpPr>
          <p:cNvPr id="3" name="Slide Number Placeholder 2">
            <a:extLst>
              <a:ext uri="{FF2B5EF4-FFF2-40B4-BE49-F238E27FC236}">
                <a16:creationId xmlns:a16="http://schemas.microsoft.com/office/drawing/2014/main" id="{B178AEBE-8EB0-D0F2-CD3A-25CA8FA78E37}"/>
              </a:ext>
            </a:extLst>
          </p:cNvPr>
          <p:cNvSpPr>
            <a:spLocks noGrp="1"/>
          </p:cNvSpPr>
          <p:nvPr>
            <p:ph type="sldNum" sz="quarter" idx="10"/>
          </p:nvPr>
        </p:nvSpPr>
        <p:spPr/>
        <p:txBody>
          <a:bodyPr/>
          <a:lstStyle/>
          <a:p>
            <a:fld id="{48F63A3B-78C7-47BE-AE5E-E10140E04643}" type="slidenum">
              <a:rPr lang="en-US" smtClean="0"/>
              <a:pPr/>
              <a:t>15</a:t>
            </a:fld>
            <a:endParaRPr lang="en-US"/>
          </a:p>
        </p:txBody>
      </p:sp>
      <p:sp>
        <p:nvSpPr>
          <p:cNvPr id="4" name="Content Placeholder 3">
            <a:extLst>
              <a:ext uri="{FF2B5EF4-FFF2-40B4-BE49-F238E27FC236}">
                <a16:creationId xmlns:a16="http://schemas.microsoft.com/office/drawing/2014/main" id="{F29415DE-A8C7-B22A-A103-64BA00D80E09}"/>
              </a:ext>
            </a:extLst>
          </p:cNvPr>
          <p:cNvSpPr>
            <a:spLocks noGrp="1"/>
          </p:cNvSpPr>
          <p:nvPr>
            <p:ph sz="half" idx="2"/>
          </p:nvPr>
        </p:nvSpPr>
        <p:spPr/>
        <p:txBody>
          <a:bodyPr vert="horz" lIns="91440" tIns="0" rIns="91440" bIns="0" rtlCol="0" anchor="t">
            <a:normAutofit/>
          </a:bodyPr>
          <a:lstStyle/>
          <a:p>
            <a:r>
              <a:rPr lang="en-US" sz="2400" b="1">
                <a:solidFill>
                  <a:schemeClr val="tx1"/>
                </a:solidFill>
                <a:cs typeface="Sabon Next LT"/>
              </a:rPr>
              <a:t>No pre-processing</a:t>
            </a:r>
          </a:p>
          <a:p>
            <a:r>
              <a:rPr lang="en-US" sz="2000" b="1">
                <a:cs typeface="Sabon Next LT"/>
              </a:rPr>
              <a:t>Accuracy - .82</a:t>
            </a:r>
          </a:p>
          <a:p>
            <a:r>
              <a:rPr lang="en-US" sz="2000" b="1">
                <a:cs typeface="Sabon Next LT"/>
              </a:rPr>
              <a:t>Sensitivity - .07</a:t>
            </a:r>
          </a:p>
          <a:p>
            <a:r>
              <a:rPr lang="en-US" sz="2000" b="1">
                <a:cs typeface="Sabon Next LT"/>
              </a:rPr>
              <a:t>Specificity - .99</a:t>
            </a:r>
          </a:p>
        </p:txBody>
      </p:sp>
      <p:sp>
        <p:nvSpPr>
          <p:cNvPr id="5" name="Content Placeholder 4">
            <a:extLst>
              <a:ext uri="{FF2B5EF4-FFF2-40B4-BE49-F238E27FC236}">
                <a16:creationId xmlns:a16="http://schemas.microsoft.com/office/drawing/2014/main" id="{601F663C-F642-96AD-BA4E-FC53DEB88191}"/>
              </a:ext>
            </a:extLst>
          </p:cNvPr>
          <p:cNvSpPr>
            <a:spLocks noGrp="1"/>
          </p:cNvSpPr>
          <p:nvPr>
            <p:ph sz="quarter" idx="4"/>
          </p:nvPr>
        </p:nvSpPr>
        <p:spPr/>
        <p:txBody>
          <a:bodyPr vert="horz" lIns="91440" tIns="0" rIns="91440" bIns="0" rtlCol="0" anchor="t">
            <a:normAutofit/>
          </a:bodyPr>
          <a:lstStyle/>
          <a:p>
            <a:r>
              <a:rPr lang="en-US" sz="2400" b="1">
                <a:solidFill>
                  <a:schemeClr val="tx1"/>
                </a:solidFill>
                <a:cs typeface="Sabon Next LT"/>
              </a:rPr>
              <a:t>With over-sampling</a:t>
            </a:r>
          </a:p>
          <a:p>
            <a:r>
              <a:rPr lang="en-US" sz="2000" b="1">
                <a:cs typeface="Sabon Next LT"/>
              </a:rPr>
              <a:t>Accuracy - .64</a:t>
            </a:r>
          </a:p>
          <a:p>
            <a:r>
              <a:rPr lang="en-US" sz="2000" b="1">
                <a:cs typeface="Sabon Next LT"/>
              </a:rPr>
              <a:t>Sensitivity - .69</a:t>
            </a:r>
          </a:p>
          <a:p>
            <a:r>
              <a:rPr lang="en-US" sz="2000" b="1">
                <a:cs typeface="Sabon Next LT"/>
              </a:rPr>
              <a:t>Specificity - .63</a:t>
            </a:r>
          </a:p>
        </p:txBody>
      </p:sp>
    </p:spTree>
    <p:extLst>
      <p:ext uri="{BB962C8B-B14F-4D97-AF65-F5344CB8AC3E}">
        <p14:creationId xmlns:p14="http://schemas.microsoft.com/office/powerpoint/2010/main" val="3445095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AA42F-2497-DB25-2A94-E64AC310AF32}"/>
              </a:ext>
            </a:extLst>
          </p:cNvPr>
          <p:cNvSpPr>
            <a:spLocks noGrp="1"/>
          </p:cNvSpPr>
          <p:nvPr>
            <p:ph type="title"/>
          </p:nvPr>
        </p:nvSpPr>
        <p:spPr>
          <a:xfrm>
            <a:off x="3696092" y="198292"/>
            <a:ext cx="7965461" cy="994164"/>
          </a:xfrm>
        </p:spPr>
        <p:txBody>
          <a:bodyPr anchor="b">
            <a:normAutofit/>
          </a:bodyPr>
          <a:lstStyle/>
          <a:p>
            <a:r>
              <a:rPr lang="en-US"/>
              <a:t>Feature importance</a:t>
            </a:r>
          </a:p>
        </p:txBody>
      </p:sp>
      <p:pic>
        <p:nvPicPr>
          <p:cNvPr id="8" name="Picture 7">
            <a:extLst>
              <a:ext uri="{FF2B5EF4-FFF2-40B4-BE49-F238E27FC236}">
                <a16:creationId xmlns:a16="http://schemas.microsoft.com/office/drawing/2014/main" id="{06584BEB-81DD-4858-8737-18E473CB96A2}"/>
              </a:ext>
            </a:extLst>
          </p:cNvPr>
          <p:cNvPicPr>
            <a:picLocks noChangeAspect="1"/>
          </p:cNvPicPr>
          <p:nvPr/>
        </p:nvPicPr>
        <p:blipFill>
          <a:blip r:embed="rId2"/>
          <a:stretch>
            <a:fillRect/>
          </a:stretch>
        </p:blipFill>
        <p:spPr>
          <a:xfrm>
            <a:off x="3166361" y="1402483"/>
            <a:ext cx="7417793" cy="4980133"/>
          </a:xfrm>
          <a:prstGeom prst="rect">
            <a:avLst/>
          </a:prstGeom>
          <a:noFill/>
        </p:spPr>
      </p:pic>
      <p:sp>
        <p:nvSpPr>
          <p:cNvPr id="3" name="Slide Number Placeholder 2">
            <a:extLst>
              <a:ext uri="{FF2B5EF4-FFF2-40B4-BE49-F238E27FC236}">
                <a16:creationId xmlns:a16="http://schemas.microsoft.com/office/drawing/2014/main" id="{6B223C24-2AA3-C89A-86F5-D4401BB60CD9}"/>
              </a:ext>
            </a:extLst>
          </p:cNvPr>
          <p:cNvSpPr>
            <a:spLocks noGrp="1"/>
          </p:cNvSpPr>
          <p:nvPr>
            <p:ph type="sldNum" sz="quarter" idx="10"/>
          </p:nvPr>
        </p:nvSpPr>
        <p:spPr>
          <a:xfrm>
            <a:off x="10358437" y="457199"/>
            <a:ext cx="1067589" cy="471489"/>
          </a:xfrm>
        </p:spPr>
        <p:txBody>
          <a:bodyPr anchor="ctr">
            <a:normAutofit/>
          </a:bodyPr>
          <a:lstStyle/>
          <a:p>
            <a:pPr>
              <a:spcAft>
                <a:spcPts val="600"/>
              </a:spcAft>
            </a:pPr>
            <a:fld id="{48F63A3B-78C7-47BE-AE5E-E10140E04643}" type="slidenum">
              <a:rPr lang="en-US" smtClean="0"/>
              <a:pPr>
                <a:spcAft>
                  <a:spcPts val="600"/>
                </a:spcAft>
              </a:pPr>
              <a:t>16</a:t>
            </a:fld>
            <a:endParaRPr lang="en-US"/>
          </a:p>
        </p:txBody>
      </p:sp>
    </p:spTree>
    <p:extLst>
      <p:ext uri="{BB962C8B-B14F-4D97-AF65-F5344CB8AC3E}">
        <p14:creationId xmlns:p14="http://schemas.microsoft.com/office/powerpoint/2010/main" val="3090560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566057" y="-3436"/>
            <a:ext cx="10864766" cy="1091627"/>
          </a:xfrm>
        </p:spPr>
        <p:txBody>
          <a:bodyPr/>
          <a:lstStyle/>
          <a:p>
            <a:pPr algn="ctr"/>
            <a:r>
              <a:rPr lang="en-US" sz="3200"/>
              <a:t>COMPARISION BETWEEN THE TWO MODELS</a:t>
            </a:r>
            <a:endParaRPr lang="en-US"/>
          </a:p>
        </p:txBody>
      </p:sp>
      <p:sp>
        <p:nvSpPr>
          <p:cNvPr id="8" name="Content Placeholder 7">
            <a:extLst>
              <a:ext uri="{FF2B5EF4-FFF2-40B4-BE49-F238E27FC236}">
                <a16:creationId xmlns:a16="http://schemas.microsoft.com/office/drawing/2014/main" id="{DB40158D-AD89-D7EF-67F6-A7EF988C2A81}"/>
              </a:ext>
            </a:extLst>
          </p:cNvPr>
          <p:cNvSpPr>
            <a:spLocks noGrp="1"/>
          </p:cNvSpPr>
          <p:nvPr>
            <p:ph sz="half" idx="15"/>
          </p:nvPr>
        </p:nvSpPr>
        <p:spPr>
          <a:xfrm>
            <a:off x="857003" y="1711241"/>
            <a:ext cx="4433044" cy="2513056"/>
          </a:xfrm>
        </p:spPr>
        <p:txBody>
          <a:bodyPr vert="horz" lIns="91440" tIns="0" rIns="91440" bIns="0" rtlCol="0" anchor="t">
            <a:normAutofit/>
          </a:bodyPr>
          <a:lstStyle/>
          <a:p>
            <a:pPr marL="0" indent="0">
              <a:buNone/>
            </a:pPr>
            <a:r>
              <a:rPr lang="en-US" sz="2000" b="1" u="sng">
                <a:solidFill>
                  <a:srgbClr val="C00000"/>
                </a:solidFill>
                <a:latin typeface="Segoe UI"/>
                <a:ea typeface="+mn-lt"/>
                <a:cs typeface="+mn-lt"/>
              </a:rPr>
              <a:t>LOGISTIC REGRESSION</a:t>
            </a:r>
          </a:p>
          <a:p>
            <a:pPr marL="0" indent="0">
              <a:buNone/>
            </a:pPr>
            <a:endParaRPr lang="en-US" sz="2000" b="1">
              <a:solidFill>
                <a:srgbClr val="000000"/>
              </a:solidFill>
              <a:latin typeface="Segoe UI"/>
              <a:ea typeface="+mn-lt"/>
              <a:cs typeface="+mn-lt"/>
            </a:endParaRPr>
          </a:p>
          <a:p>
            <a:pPr marL="0" indent="0">
              <a:buNone/>
            </a:pPr>
            <a:r>
              <a:rPr lang="en-US" sz="2000" b="1">
                <a:solidFill>
                  <a:srgbClr val="000000"/>
                </a:solidFill>
                <a:latin typeface="Segoe UI"/>
                <a:ea typeface="+mn-lt"/>
                <a:cs typeface="+mn-lt"/>
              </a:rPr>
              <a:t>Accuracy- 0.68</a:t>
            </a:r>
            <a:endParaRPr lang="en-IN" sz="2000" b="1">
              <a:solidFill>
                <a:srgbClr val="1F2C8F"/>
              </a:solidFill>
              <a:latin typeface="Segoe UI"/>
              <a:ea typeface="+mn-lt"/>
              <a:cs typeface="+mn-lt"/>
            </a:endParaRPr>
          </a:p>
          <a:p>
            <a:pPr marL="0" indent="0">
              <a:buNone/>
            </a:pPr>
            <a:r>
              <a:rPr lang="en-US" sz="2000" b="1">
                <a:solidFill>
                  <a:srgbClr val="000000"/>
                </a:solidFill>
                <a:latin typeface="Segoe UI"/>
                <a:ea typeface="+mn-lt"/>
                <a:cs typeface="+mn-lt"/>
              </a:rPr>
              <a:t>Sensitivity-  0.70</a:t>
            </a:r>
            <a:endParaRPr lang="en-IN" sz="2000" b="1">
              <a:solidFill>
                <a:srgbClr val="1F2C8F"/>
              </a:solidFill>
              <a:latin typeface="Segoe UI"/>
              <a:ea typeface="+mn-lt"/>
              <a:cs typeface="+mn-lt"/>
            </a:endParaRPr>
          </a:p>
          <a:p>
            <a:pPr marL="0" indent="0">
              <a:buNone/>
            </a:pPr>
            <a:r>
              <a:rPr lang="en-US" sz="2000" b="1">
                <a:solidFill>
                  <a:srgbClr val="000000"/>
                </a:solidFill>
                <a:latin typeface="Segoe UI"/>
                <a:ea typeface="+mn-lt"/>
                <a:cs typeface="+mn-lt"/>
              </a:rPr>
              <a:t>Specificity- 0.67</a:t>
            </a:r>
            <a:endParaRPr lang="en-US" sz="2000" b="1">
              <a:solidFill>
                <a:srgbClr val="000000"/>
              </a:solidFill>
              <a:ea typeface="+mn-lt"/>
              <a:cs typeface="+mn-lt"/>
            </a:endParaRPr>
          </a:p>
          <a:p>
            <a:pPr marL="0" indent="0">
              <a:buNone/>
            </a:pPr>
            <a:endParaRPr lang="en-US" b="1">
              <a:solidFill>
                <a:srgbClr val="000000"/>
              </a:solidFill>
              <a:cs typeface="Sabon Next LT"/>
            </a:endParaRPr>
          </a:p>
          <a:p>
            <a:pPr marL="0" indent="0">
              <a:buNone/>
            </a:pPr>
            <a:endParaRPr lang="en-US" b="1">
              <a:solidFill>
                <a:srgbClr val="000000"/>
              </a:solidFill>
              <a:cs typeface="Sabon Next LT"/>
            </a:endParaRPr>
          </a:p>
        </p:txBody>
      </p:sp>
      <p:sp>
        <p:nvSpPr>
          <p:cNvPr id="7" name="Content Placeholder 6">
            <a:extLst>
              <a:ext uri="{FF2B5EF4-FFF2-40B4-BE49-F238E27FC236}">
                <a16:creationId xmlns:a16="http://schemas.microsoft.com/office/drawing/2014/main" id="{6C6A535D-9587-3406-A665-3751FF9B31BD}"/>
              </a:ext>
            </a:extLst>
          </p:cNvPr>
          <p:cNvSpPr>
            <a:spLocks noGrp="1"/>
          </p:cNvSpPr>
          <p:nvPr>
            <p:ph sz="half" idx="1"/>
          </p:nvPr>
        </p:nvSpPr>
        <p:spPr>
          <a:xfrm>
            <a:off x="5463011" y="1716189"/>
            <a:ext cx="3866869" cy="2364744"/>
          </a:xfrm>
        </p:spPr>
        <p:txBody>
          <a:bodyPr vert="horz" lIns="91440" tIns="0" rIns="91440" bIns="0" rtlCol="0" anchor="t">
            <a:normAutofit/>
          </a:bodyPr>
          <a:lstStyle/>
          <a:p>
            <a:r>
              <a:rPr lang="en-US" sz="2000" b="1" u="sng">
                <a:solidFill>
                  <a:srgbClr val="C00000"/>
                </a:solidFill>
                <a:latin typeface="Segoe UI"/>
                <a:cs typeface="Segoe UI"/>
              </a:rPr>
              <a:t>DECISION TREE</a:t>
            </a:r>
          </a:p>
          <a:p>
            <a:endParaRPr lang="en-US" sz="2000" b="1">
              <a:solidFill>
                <a:schemeClr val="tx1"/>
              </a:solidFill>
              <a:latin typeface="Segoe UI"/>
              <a:cs typeface="Segoe UI"/>
            </a:endParaRPr>
          </a:p>
          <a:p>
            <a:r>
              <a:rPr lang="en-US" sz="2000" b="1">
                <a:solidFill>
                  <a:schemeClr val="tx1"/>
                </a:solidFill>
                <a:latin typeface="Segoe UI"/>
                <a:cs typeface="Segoe UI"/>
              </a:rPr>
              <a:t>Accuracy - 0.64</a:t>
            </a:r>
            <a:endParaRPr lang="en-US" sz="2000">
              <a:solidFill>
                <a:schemeClr val="tx1"/>
              </a:solidFill>
              <a:cs typeface="Sabon Next LT"/>
            </a:endParaRPr>
          </a:p>
          <a:p>
            <a:r>
              <a:rPr lang="en-US" sz="2000" b="1">
                <a:solidFill>
                  <a:schemeClr val="tx1"/>
                </a:solidFill>
                <a:latin typeface="Segoe UI"/>
                <a:cs typeface="Segoe UI"/>
              </a:rPr>
              <a:t>Sensitivity - 0.69</a:t>
            </a:r>
          </a:p>
          <a:p>
            <a:r>
              <a:rPr lang="en-US" sz="2000" b="1">
                <a:solidFill>
                  <a:schemeClr val="tx1"/>
                </a:solidFill>
                <a:latin typeface="Segoe UI"/>
                <a:cs typeface="Segoe UI"/>
              </a:rPr>
              <a:t>Specificity - 0.63</a:t>
            </a:r>
            <a:endParaRPr lang="en-IN" sz="2000" b="1">
              <a:solidFill>
                <a:schemeClr val="tx1"/>
              </a:solidFill>
            </a:endParaRPr>
          </a:p>
        </p:txBody>
      </p:sp>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p:txBody>
          <a:bodyPr/>
          <a:lstStyle/>
          <a:p>
            <a:fld id="{48F63A3B-78C7-47BE-AE5E-E10140E04643}" type="slidenum">
              <a:rPr lang="en-US" smtClean="0"/>
              <a:pPr/>
              <a:t>17</a:t>
            </a:fld>
            <a:endParaRPr lang="en-US"/>
          </a:p>
        </p:txBody>
      </p:sp>
      <p:sp>
        <p:nvSpPr>
          <p:cNvPr id="2" name="TextBox 1">
            <a:extLst>
              <a:ext uri="{FF2B5EF4-FFF2-40B4-BE49-F238E27FC236}">
                <a16:creationId xmlns:a16="http://schemas.microsoft.com/office/drawing/2014/main" id="{33BD715C-5F75-78C4-5629-AFF627A2A397}"/>
              </a:ext>
            </a:extLst>
          </p:cNvPr>
          <p:cNvSpPr txBox="1"/>
          <p:nvPr/>
        </p:nvSpPr>
        <p:spPr>
          <a:xfrm>
            <a:off x="1159295" y="4487188"/>
            <a:ext cx="708328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Segoe UI"/>
                <a:cs typeface="Sabon Next LT"/>
              </a:rPr>
              <a:t>We prefer Logistic Regression because it outperforms the decision tree in accuracy and sensitivity. </a:t>
            </a:r>
            <a:endParaRPr lang="en-US" sz="2800">
              <a:latin typeface="Segoe UI"/>
              <a:cs typeface="Segoe UI"/>
            </a:endParaRPr>
          </a:p>
        </p:txBody>
      </p:sp>
    </p:spTree>
    <p:extLst>
      <p:ext uri="{BB962C8B-B14F-4D97-AF65-F5344CB8AC3E}">
        <p14:creationId xmlns:p14="http://schemas.microsoft.com/office/powerpoint/2010/main" val="1941619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F546034-718A-B484-F716-E8F8D3B4564B}"/>
              </a:ext>
            </a:extLst>
          </p:cNvPr>
          <p:cNvSpPr>
            <a:spLocks noGrp="1"/>
          </p:cNvSpPr>
          <p:nvPr>
            <p:ph type="title"/>
          </p:nvPr>
        </p:nvSpPr>
        <p:spPr>
          <a:xfrm>
            <a:off x="4635641" y="64096"/>
            <a:ext cx="5723586" cy="776704"/>
          </a:xfrm>
        </p:spPr>
        <p:txBody>
          <a:bodyPr anchor="ctr">
            <a:normAutofit/>
          </a:bodyPr>
          <a:lstStyle/>
          <a:p>
            <a:r>
              <a:rPr lang="en-US"/>
              <a:t>Conclusion:</a:t>
            </a:r>
          </a:p>
        </p:txBody>
      </p:sp>
      <p:sp>
        <p:nvSpPr>
          <p:cNvPr id="2" name="Slide Number Placeholder 1" hidden="1">
            <a:extLst>
              <a:ext uri="{FF2B5EF4-FFF2-40B4-BE49-F238E27FC236}">
                <a16:creationId xmlns:a16="http://schemas.microsoft.com/office/drawing/2014/main" id="{AB69D854-FB65-0E93-CFE2-041F7C41DD24}"/>
              </a:ext>
            </a:extLst>
          </p:cNvPr>
          <p:cNvSpPr>
            <a:spLocks noGrp="1"/>
          </p:cNvSpPr>
          <p:nvPr>
            <p:ph type="sldNum" sz="quarter" idx="4294967295"/>
          </p:nvPr>
        </p:nvSpPr>
        <p:spPr>
          <a:xfrm>
            <a:off x="10358437" y="457199"/>
            <a:ext cx="1067589" cy="471489"/>
          </a:xfrm>
        </p:spPr>
        <p:txBody>
          <a:bodyPr anchor="ctr">
            <a:normAutofit/>
          </a:bodyPr>
          <a:lstStyle/>
          <a:p>
            <a:pPr>
              <a:spcAft>
                <a:spcPts val="600"/>
              </a:spcAft>
            </a:pPr>
            <a:fld id="{48F63A3B-78C7-47BE-AE5E-E10140E04643}" type="slidenum">
              <a:rPr lang="en-US" dirty="0" smtClean="0"/>
              <a:pPr>
                <a:spcAft>
                  <a:spcPts val="600"/>
                </a:spcAft>
              </a:pPr>
              <a:t>18</a:t>
            </a:fld>
            <a:endParaRPr lang="en-US"/>
          </a:p>
        </p:txBody>
      </p:sp>
      <p:sp>
        <p:nvSpPr>
          <p:cNvPr id="4" name="TextBox 3">
            <a:extLst>
              <a:ext uri="{FF2B5EF4-FFF2-40B4-BE49-F238E27FC236}">
                <a16:creationId xmlns:a16="http://schemas.microsoft.com/office/drawing/2014/main" id="{CF320B12-AB92-D90F-6033-924E7C4B6A42}"/>
              </a:ext>
            </a:extLst>
          </p:cNvPr>
          <p:cNvSpPr txBox="1"/>
          <p:nvPr/>
        </p:nvSpPr>
        <p:spPr>
          <a:xfrm>
            <a:off x="1313060" y="1163401"/>
            <a:ext cx="904902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Sabon Next LT"/>
              </a:rPr>
              <a:t>Top Five Features:</a:t>
            </a:r>
            <a:endParaRPr lang="en-US"/>
          </a:p>
          <a:p>
            <a:r>
              <a:rPr lang="en-US" sz="2400">
                <a:cs typeface="Sabon Next LT"/>
              </a:rPr>
              <a:t>Account Age</a:t>
            </a:r>
          </a:p>
          <a:p>
            <a:r>
              <a:rPr lang="en-US" sz="2400">
                <a:cs typeface="Sabon Next LT"/>
              </a:rPr>
              <a:t>Average Viewing Duration</a:t>
            </a:r>
          </a:p>
          <a:p>
            <a:r>
              <a:rPr lang="en-US" sz="2400">
                <a:cs typeface="Sabon Next LT"/>
              </a:rPr>
              <a:t>Content Downloads Per Month</a:t>
            </a:r>
          </a:p>
          <a:p>
            <a:r>
              <a:rPr lang="en-US" sz="2400">
                <a:cs typeface="Sabon Next LT"/>
              </a:rPr>
              <a:t>Viewing Hours Per Week</a:t>
            </a:r>
          </a:p>
          <a:p>
            <a:r>
              <a:rPr lang="en-US" sz="2400">
                <a:cs typeface="Sabon Next LT"/>
              </a:rPr>
              <a:t>Monthly Charges</a:t>
            </a:r>
          </a:p>
          <a:p>
            <a:endParaRPr lang="en-US" sz="2400">
              <a:cs typeface="Sabon Next LT"/>
            </a:endParaRPr>
          </a:p>
          <a:p>
            <a:r>
              <a:rPr lang="en-US" sz="2400">
                <a:cs typeface="Sabon Next LT"/>
              </a:rPr>
              <a:t>We should focus on newer accounts with lower engagement (viewing duration, content downloads per month, viewing hours per week). Target them with focused content to increase engagement. We should also try to decrease monthly charges for newer customers with low engagement in order to prevent churn. </a:t>
            </a:r>
          </a:p>
        </p:txBody>
      </p:sp>
    </p:spTree>
    <p:extLst>
      <p:ext uri="{BB962C8B-B14F-4D97-AF65-F5344CB8AC3E}">
        <p14:creationId xmlns:p14="http://schemas.microsoft.com/office/powerpoint/2010/main" val="4072101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C297AF-B0B5-026F-67C7-19D065523E8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294311" y="2623692"/>
            <a:ext cx="7965460" cy="2329899"/>
          </a:xfrm>
          <a:prstGeom prst="rect">
            <a:avLst/>
          </a:prstGeom>
          <a:noFill/>
        </p:spPr>
      </p:pic>
      <p:sp>
        <p:nvSpPr>
          <p:cNvPr id="10" name="Slide Number Placeholder 3">
            <a:extLst>
              <a:ext uri="{FF2B5EF4-FFF2-40B4-BE49-F238E27FC236}">
                <a16:creationId xmlns:a16="http://schemas.microsoft.com/office/drawing/2014/main" id="{C65615FC-C63C-434D-EADB-B50727524F0B}"/>
              </a:ext>
            </a:extLst>
          </p:cNvPr>
          <p:cNvSpPr>
            <a:spLocks noGrp="1"/>
          </p:cNvSpPr>
          <p:nvPr>
            <p:ph type="sldNum" sz="quarter" idx="10"/>
          </p:nvPr>
        </p:nvSpPr>
        <p:spPr>
          <a:xfrm>
            <a:off x="10358437" y="457199"/>
            <a:ext cx="1067589" cy="471489"/>
          </a:xfrm>
        </p:spPr>
        <p:txBody>
          <a:bodyPr/>
          <a:lstStyle/>
          <a:p>
            <a:pPr>
              <a:spcAft>
                <a:spcPts val="600"/>
              </a:spcAft>
            </a:pPr>
            <a:fld id="{48F63A3B-78C7-47BE-AE5E-E10140E04643}" type="slidenum">
              <a:rPr lang="en-US" smtClean="0"/>
              <a:pPr>
                <a:spcAft>
                  <a:spcPts val="600"/>
                </a:spcAft>
              </a:pPr>
              <a:t>19</a:t>
            </a:fld>
            <a:endParaRPr lang="en-US"/>
          </a:p>
        </p:txBody>
      </p:sp>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3460565" y="1057274"/>
            <a:ext cx="7965461" cy="994164"/>
          </a:xfrm>
        </p:spPr>
        <p:txBody>
          <a:bodyPr anchor="b">
            <a:normAutofit fontScale="90000"/>
          </a:bodyPr>
          <a:lstStyle/>
          <a:p>
            <a:pPr>
              <a:lnSpc>
                <a:spcPct val="90000"/>
              </a:lnSpc>
            </a:pPr>
            <a:r>
              <a:rPr lang="en-US">
                <a:solidFill>
                  <a:schemeClr val="accent1">
                    <a:lumMod val="50000"/>
                  </a:schemeClr>
                </a:solidFill>
                <a:cs typeface="Arial"/>
              </a:rPr>
              <a:t>TABLE OF CONTENTS</a:t>
            </a:r>
            <a:br>
              <a:rPr lang="en-US"/>
            </a:br>
            <a:br>
              <a:rPr lang="en-US" sz="2300">
                <a:cs typeface="Arial"/>
              </a:rPr>
            </a:br>
            <a:r>
              <a:rPr lang="en-US" sz="2300">
                <a:highlight>
                  <a:srgbClr val="AAC4E9"/>
                </a:highlight>
                <a:cs typeface="Arial"/>
              </a:rPr>
              <a:t>PROJECT OUTLINE</a:t>
            </a:r>
            <a:br>
              <a:rPr lang="en-US" sz="2300"/>
            </a:br>
            <a:endParaRPr lang="en-US" sz="2300"/>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nchor="ctr">
            <a:normAutofit/>
          </a:bodyPr>
          <a:lstStyle/>
          <a:p>
            <a:pPr>
              <a:spcAft>
                <a:spcPts val="600"/>
              </a:spcAft>
            </a:pPr>
            <a:fld id="{48F63A3B-78C7-47BE-AE5E-E10140E04643}" type="slidenum">
              <a:rPr lang="en-US" dirty="0" smtClean="0"/>
              <a:pPr>
                <a:spcAft>
                  <a:spcPts val="600"/>
                </a:spcAft>
              </a:pPr>
              <a:t>2</a:t>
            </a:fld>
            <a:endParaRPr lang="en-US"/>
          </a:p>
        </p:txBody>
      </p:sp>
      <p:graphicFrame>
        <p:nvGraphicFramePr>
          <p:cNvPr id="6" name="Content Placeholder 2">
            <a:extLst>
              <a:ext uri="{FF2B5EF4-FFF2-40B4-BE49-F238E27FC236}">
                <a16:creationId xmlns:a16="http://schemas.microsoft.com/office/drawing/2014/main" id="{53123FBD-1C1E-38D4-61AB-0024BD1F632A}"/>
              </a:ext>
            </a:extLst>
          </p:cNvPr>
          <p:cNvGraphicFramePr>
            <a:graphicFrameLocks noGrp="1"/>
          </p:cNvGraphicFramePr>
          <p:nvPr>
            <p:ph sz="half" idx="2"/>
            <p:extLst>
              <p:ext uri="{D42A27DB-BD31-4B8C-83A1-F6EECF244321}">
                <p14:modId xmlns:p14="http://schemas.microsoft.com/office/powerpoint/2010/main" val="410329527"/>
              </p:ext>
            </p:extLst>
          </p:nvPr>
        </p:nvGraphicFramePr>
        <p:xfrm>
          <a:off x="3460565" y="2248601"/>
          <a:ext cx="7965460" cy="34976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5341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812388" y="0"/>
            <a:ext cx="8767041" cy="1675927"/>
          </a:xfrm>
        </p:spPr>
        <p:txBody>
          <a:bodyPr/>
          <a:lstStyle/>
          <a:p>
            <a:r>
              <a:rPr lang="en-US" sz="3200">
                <a:solidFill>
                  <a:schemeClr val="accent1">
                    <a:lumMod val="75000"/>
                  </a:schemeClr>
                </a:solidFill>
              </a:rPr>
              <a:t>INTRODUCTION AND MOTIVATION</a:t>
            </a:r>
          </a:p>
        </p:txBody>
      </p:sp>
      <p:sp>
        <p:nvSpPr>
          <p:cNvPr id="8" name="TextBox 7">
            <a:extLst>
              <a:ext uri="{FF2B5EF4-FFF2-40B4-BE49-F238E27FC236}">
                <a16:creationId xmlns:a16="http://schemas.microsoft.com/office/drawing/2014/main" id="{199AC244-0C83-3AB7-A339-433B8A4C9C71}"/>
              </a:ext>
            </a:extLst>
          </p:cNvPr>
          <p:cNvSpPr txBox="1"/>
          <p:nvPr/>
        </p:nvSpPr>
        <p:spPr>
          <a:xfrm>
            <a:off x="924086" y="1675926"/>
            <a:ext cx="8789756" cy="3908762"/>
          </a:xfrm>
          <a:prstGeom prst="rect">
            <a:avLst/>
          </a:prstGeom>
          <a:noFill/>
        </p:spPr>
        <p:txBody>
          <a:bodyPr wrap="square" lIns="91440" tIns="45720" rIns="91440" bIns="45720" anchor="t">
            <a:spAutoFit/>
          </a:bodyPr>
          <a:lstStyle/>
          <a:p>
            <a:r>
              <a:rPr lang="en-IN" sz="2800" b="1" u="sng">
                <a:solidFill>
                  <a:schemeClr val="accent6"/>
                </a:solidFill>
              </a:rPr>
              <a:t>Introduction</a:t>
            </a:r>
          </a:p>
          <a:p>
            <a:endParaRPr lang="en-IN" sz="2000" b="1">
              <a:solidFill>
                <a:schemeClr val="accent6"/>
              </a:solidFill>
            </a:endParaRPr>
          </a:p>
          <a:p>
            <a:r>
              <a:rPr lang="en-IN" sz="2000" b="1" u="sng">
                <a:solidFill>
                  <a:srgbClr val="C00000"/>
                </a:solidFill>
              </a:rPr>
              <a:t>Project scenario: </a:t>
            </a:r>
            <a:endParaRPr lang="en-IN" sz="2000" b="1" u="sng">
              <a:solidFill>
                <a:srgbClr val="C00000"/>
              </a:solidFill>
              <a:cs typeface="Sabon Next LT"/>
            </a:endParaRPr>
          </a:p>
          <a:p>
            <a:r>
              <a:rPr lang="en-IN" sz="2000" b="1">
                <a:solidFill>
                  <a:schemeClr val="accent6"/>
                </a:solidFill>
              </a:rPr>
              <a:t>	A Data Science Coding project working with a real-world dataset to build a prediction or classification model. Python and </a:t>
            </a:r>
            <a:r>
              <a:rPr lang="en-IN" sz="2000" b="1" err="1">
                <a:solidFill>
                  <a:schemeClr val="accent6"/>
                </a:solidFill>
              </a:rPr>
              <a:t>Jupyter</a:t>
            </a:r>
            <a:r>
              <a:rPr lang="en-IN" sz="2000" b="1">
                <a:solidFill>
                  <a:schemeClr val="accent6"/>
                </a:solidFill>
              </a:rPr>
              <a:t> Notebook are used to tackle the problem, focusing on data manipulation, feature engineering, and model evaluation.</a:t>
            </a:r>
            <a:endParaRPr lang="en-IN" sz="2000" b="1">
              <a:solidFill>
                <a:schemeClr val="accent6"/>
              </a:solidFill>
              <a:cs typeface="Sabon Next LT"/>
            </a:endParaRPr>
          </a:p>
          <a:p>
            <a:endParaRPr lang="en-IN" sz="2000" b="1">
              <a:solidFill>
                <a:schemeClr val="accent6"/>
              </a:solidFill>
              <a:cs typeface="Sabon Next LT"/>
            </a:endParaRPr>
          </a:p>
          <a:p>
            <a:r>
              <a:rPr lang="en-IN" sz="2000" b="1" u="sng">
                <a:solidFill>
                  <a:srgbClr val="C00000"/>
                </a:solidFill>
              </a:rPr>
              <a:t>Summary: </a:t>
            </a:r>
            <a:endParaRPr lang="en-IN" sz="2000" b="1" u="sng">
              <a:solidFill>
                <a:srgbClr val="C00000"/>
              </a:solidFill>
              <a:cs typeface="Sabon Next LT"/>
            </a:endParaRPr>
          </a:p>
          <a:p>
            <a:r>
              <a:rPr lang="en-IN" sz="2000" b="1">
                <a:solidFill>
                  <a:schemeClr val="accent6"/>
                </a:solidFill>
              </a:rPr>
              <a:t>	Predicting whether subscriptions on a video stream platform will churn. This can help platform managers assess current and future tactics to keep and gain more viewers.</a:t>
            </a:r>
            <a:endParaRPr lang="en-IN" sz="2000" b="1">
              <a:solidFill>
                <a:schemeClr val="accent6"/>
              </a:solidFill>
              <a:cs typeface="Sabon Next LT"/>
            </a:endParaRPr>
          </a:p>
        </p:txBody>
      </p:sp>
    </p:spTree>
    <p:extLst>
      <p:ext uri="{BB962C8B-B14F-4D97-AF65-F5344CB8AC3E}">
        <p14:creationId xmlns:p14="http://schemas.microsoft.com/office/powerpoint/2010/main" val="290649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685800" y="409007"/>
            <a:ext cx="5259554" cy="838507"/>
          </a:xfrm>
        </p:spPr>
        <p:txBody>
          <a:bodyPr/>
          <a:lstStyle/>
          <a:p>
            <a:r>
              <a:rPr lang="en-US" sz="2400" u="sng"/>
              <a:t>MOTIVATION:</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836446" y="1698803"/>
            <a:ext cx="9058510" cy="4397197"/>
          </a:xfrm>
        </p:spPr>
        <p:txBody>
          <a:bodyPr>
            <a:normAutofit/>
          </a:bodyPr>
          <a:lstStyle/>
          <a:p>
            <a:r>
              <a:rPr lang="en-US" b="1">
                <a:solidFill>
                  <a:srgbClr val="C00000"/>
                </a:solidFill>
              </a:rPr>
              <a:t>what is customer churn?</a:t>
            </a:r>
          </a:p>
          <a:p>
            <a:endParaRPr lang="en-US"/>
          </a:p>
          <a:p>
            <a:r>
              <a:rPr lang="en-US"/>
              <a:t>Customer churn occurs when customers or subscribers stop doing business with a company or service, also known as customer attrition. It is also referred as loss of clients or customers.</a:t>
            </a:r>
          </a:p>
          <a:p>
            <a:endParaRPr lang="en-US"/>
          </a:p>
          <a:p>
            <a:r>
              <a:rPr lang="en-US" sz="2600" b="1">
                <a:solidFill>
                  <a:srgbClr val="C00000"/>
                </a:solidFill>
              </a:rPr>
              <a:t>What is churn analysis?</a:t>
            </a:r>
          </a:p>
          <a:p>
            <a:endParaRPr lang="en-US" sz="2600" b="1">
              <a:solidFill>
                <a:srgbClr val="C00000"/>
              </a:solidFill>
            </a:endParaRPr>
          </a:p>
          <a:p>
            <a:r>
              <a:rPr lang="en-US"/>
              <a:t>Churn analysis is the evaluation of a company’s customer loss rate in order to reduce it.</a:t>
            </a: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2777519" y="124613"/>
            <a:ext cx="7965461" cy="994164"/>
          </a:xfrm>
        </p:spPr>
        <p:txBody>
          <a:bodyPr/>
          <a:lstStyle/>
          <a:p>
            <a:r>
              <a:rPr lang="en-US">
                <a:solidFill>
                  <a:srgbClr val="C00000"/>
                </a:solidFill>
              </a:rPr>
              <a:t>DATA EXPLORATION</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2777519" y="1451362"/>
            <a:ext cx="8746124" cy="4751133"/>
          </a:xfrm>
        </p:spPr>
        <p:txBody>
          <a:bodyPr vert="horz" lIns="91440" tIns="0" rIns="91440" bIns="0" rtlCol="0" anchor="t">
            <a:normAutofit/>
          </a:bodyPr>
          <a:lstStyle/>
          <a:p>
            <a:pPr marL="347345" indent="-347345">
              <a:buSzPct val="107000"/>
              <a:buFont typeface="Wingdings" panose="05000000000000000000" pitchFamily="2" charset="2"/>
              <a:buChar char="§"/>
            </a:pPr>
            <a:r>
              <a:rPr lang="en-US" sz="2000" b="1" i="0" u="none" strike="noStrike">
                <a:effectLst/>
                <a:latin typeface="Calibri"/>
                <a:ea typeface="Calibri"/>
                <a:cs typeface="Calibri"/>
              </a:rPr>
              <a:t>We are using a Kaggle Dataset denoting </a:t>
            </a:r>
            <a:r>
              <a:rPr lang="en-US" sz="2000" b="1" i="0" u="sng" strike="noStrike">
                <a:solidFill>
                  <a:srgbClr val="7030A0"/>
                </a:solidFill>
                <a:effectLst/>
                <a:latin typeface="Calibri"/>
                <a:ea typeface="Calibri"/>
                <a:cs typeface="Calibri"/>
                <a:hlinkClick r:id="rId3">
                  <a:extLst>
                    <a:ext uri="{A12FA001-AC4F-418D-AE19-62706E023703}">
                      <ahyp:hlinkClr xmlns:ahyp="http://schemas.microsoft.com/office/drawing/2018/hyperlinkcolor" val="tx"/>
                    </a:ext>
                  </a:extLst>
                </a:hlinkClick>
              </a:rPr>
              <a:t>Predictive Analytics for Customer Churn: Dataset (kaggle.com)</a:t>
            </a:r>
            <a:r>
              <a:rPr lang="en-US" sz="2000" b="1" i="0" u="none" strike="noStrike">
                <a:solidFill>
                  <a:srgbClr val="7030A0"/>
                </a:solidFill>
                <a:effectLst/>
                <a:latin typeface="Calibri"/>
                <a:ea typeface="Calibri"/>
                <a:cs typeface="Calibri"/>
              </a:rPr>
              <a:t>.</a:t>
            </a:r>
            <a:r>
              <a:rPr lang="en-US" sz="2000" b="1">
                <a:solidFill>
                  <a:srgbClr val="7030A0"/>
                </a:solidFill>
                <a:latin typeface="Calibri"/>
                <a:ea typeface="Calibri"/>
                <a:cs typeface="Calibri"/>
              </a:rPr>
              <a:t> </a:t>
            </a:r>
            <a:endParaRPr lang="en-US"/>
          </a:p>
          <a:p>
            <a:pPr marL="347345" indent="-347345">
              <a:buSzPct val="107000"/>
              <a:buFont typeface="Wingdings" panose="05000000000000000000" pitchFamily="2" charset="2"/>
              <a:buChar char="§"/>
            </a:pPr>
            <a:r>
              <a:rPr lang="en-US" sz="2000" b="1" i="0" u="none" strike="noStrike">
                <a:effectLst/>
                <a:latin typeface="Calibri"/>
                <a:ea typeface="Calibri"/>
                <a:cs typeface="Calibri"/>
              </a:rPr>
              <a:t>It consists of three files such as "test.csv", "train.csv", "data_descriptions.csv".</a:t>
            </a:r>
          </a:p>
          <a:p>
            <a:pPr marL="347345" indent="-347345">
              <a:buSzPct val="107000"/>
              <a:buFont typeface="Wingdings" panose="05000000000000000000" pitchFamily="2" charset="2"/>
              <a:buChar char="§"/>
            </a:pPr>
            <a:r>
              <a:rPr lang="en-IN" sz="2000" b="1" i="0" u="none" strike="noStrike">
                <a:solidFill>
                  <a:schemeClr val="accent2">
                    <a:lumMod val="75000"/>
                  </a:schemeClr>
                </a:solidFill>
                <a:effectLst/>
                <a:latin typeface="Calibri"/>
                <a:ea typeface="Calibri"/>
                <a:cs typeface="Calibri"/>
              </a:rPr>
              <a:t>Train</a:t>
            </a:r>
            <a:r>
              <a:rPr lang="en-IN" sz="2000" b="1" i="0" u="none" strike="noStrike">
                <a:solidFill>
                  <a:srgbClr val="000000"/>
                </a:solidFill>
                <a:effectLst/>
                <a:latin typeface="Calibri"/>
                <a:ea typeface="Calibri"/>
                <a:cs typeface="Calibri"/>
              </a:rPr>
              <a:t> </a:t>
            </a:r>
            <a:r>
              <a:rPr lang="en-IN" sz="2000" b="1" i="0" u="none" strike="noStrike">
                <a:effectLst/>
                <a:latin typeface="Calibri"/>
                <a:ea typeface="Calibri"/>
                <a:cs typeface="Calibri"/>
              </a:rPr>
              <a:t>dataset contains 243,787 entries </a:t>
            </a:r>
            <a:r>
              <a:rPr lang="en-US" sz="2000" b="1" i="0" u="none" strike="noStrike">
                <a:effectLst/>
                <a:latin typeface="Calibri"/>
                <a:ea typeface="Calibri"/>
                <a:cs typeface="Calibri"/>
              </a:rPr>
              <a:t>Each entry contains 21 columns in the training set</a:t>
            </a:r>
            <a:r>
              <a:rPr lang="en-US" sz="2000" b="1">
                <a:latin typeface="Calibri"/>
                <a:ea typeface="Calibri"/>
                <a:cs typeface="Calibri"/>
              </a:rPr>
              <a:t>, the test set did not contain the target variable "churn". </a:t>
            </a:r>
            <a:endParaRPr lang="en-US" sz="2000" b="1" i="0" u="none" strike="noStrike">
              <a:effectLst/>
              <a:latin typeface="Calibri"/>
              <a:ea typeface="Calibri"/>
              <a:cs typeface="Calibri"/>
            </a:endParaRP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5</a:t>
            </a:fld>
            <a:endParaRPr lang="en-US"/>
          </a:p>
        </p:txBody>
      </p:sp>
    </p:spTree>
    <p:extLst>
      <p:ext uri="{BB962C8B-B14F-4D97-AF65-F5344CB8AC3E}">
        <p14:creationId xmlns:p14="http://schemas.microsoft.com/office/powerpoint/2010/main" val="685681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EFA406-601A-B3B7-9811-30305DB60383}"/>
              </a:ext>
            </a:extLst>
          </p:cNvPr>
          <p:cNvSpPr>
            <a:spLocks noGrp="1"/>
          </p:cNvSpPr>
          <p:nvPr>
            <p:ph type="sldNum" sz="quarter" idx="10"/>
          </p:nvPr>
        </p:nvSpPr>
        <p:spPr>
          <a:xfrm>
            <a:off x="10913609" y="119742"/>
            <a:ext cx="1067589" cy="471489"/>
          </a:xfrm>
        </p:spPr>
        <p:txBody>
          <a:bodyPr anchor="ctr">
            <a:normAutofit/>
          </a:bodyPr>
          <a:lstStyle/>
          <a:p>
            <a:pPr>
              <a:spcAft>
                <a:spcPts val="600"/>
              </a:spcAft>
            </a:pPr>
            <a:fld id="{48F63A3B-78C7-47BE-AE5E-E10140E04643}" type="slidenum">
              <a:rPr lang="en-US" smtClean="0"/>
              <a:pPr>
                <a:spcAft>
                  <a:spcPts val="600"/>
                </a:spcAft>
              </a:pPr>
              <a:t>6</a:t>
            </a:fld>
            <a:endParaRPr lang="en-US"/>
          </a:p>
        </p:txBody>
      </p:sp>
      <p:graphicFrame>
        <p:nvGraphicFramePr>
          <p:cNvPr id="6" name="Content Placeholder 2">
            <a:extLst>
              <a:ext uri="{FF2B5EF4-FFF2-40B4-BE49-F238E27FC236}">
                <a16:creationId xmlns:a16="http://schemas.microsoft.com/office/drawing/2014/main" id="{AF9169E5-BCD4-1043-FD1E-6B1DF38D30A3}"/>
              </a:ext>
            </a:extLst>
          </p:cNvPr>
          <p:cNvGraphicFramePr>
            <a:graphicFrameLocks noGrp="1"/>
          </p:cNvGraphicFramePr>
          <p:nvPr>
            <p:ph sz="quarter" idx="4"/>
            <p:extLst>
              <p:ext uri="{D42A27DB-BD31-4B8C-83A1-F6EECF244321}">
                <p14:modId xmlns:p14="http://schemas.microsoft.com/office/powerpoint/2010/main" val="1697677876"/>
              </p:ext>
            </p:extLst>
          </p:nvPr>
        </p:nvGraphicFramePr>
        <p:xfrm>
          <a:off x="-598715" y="117153"/>
          <a:ext cx="13352798" cy="6593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2512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96FE25-6116-1EB7-1B7E-15A67311A27F}"/>
              </a:ext>
            </a:extLst>
          </p:cNvPr>
          <p:cNvSpPr>
            <a:spLocks noGrp="1"/>
          </p:cNvSpPr>
          <p:nvPr>
            <p:ph idx="1"/>
          </p:nvPr>
        </p:nvSpPr>
        <p:spPr>
          <a:xfrm>
            <a:off x="457200" y="1147354"/>
            <a:ext cx="6583680" cy="3207344"/>
          </a:xfrm>
        </p:spPr>
        <p:txBody>
          <a:bodyPr vert="horz" lIns="91440" tIns="91440" rIns="91440" bIns="91440" rtlCol="0">
            <a:normAutofit/>
          </a:bodyPr>
          <a:lstStyle/>
          <a:p>
            <a:pPr marL="347345" indent="-347345">
              <a:lnSpc>
                <a:spcPct val="140000"/>
              </a:lnSpc>
              <a:spcAft>
                <a:spcPts val="600"/>
              </a:spcAft>
              <a:buFont typeface="Wingdings,Sans-Serif" panose="020B0604020202020204" pitchFamily="34" charset="0"/>
              <a:buChar char="§"/>
            </a:pPr>
            <a:r>
              <a:rPr lang="en-US" sz="2000" b="1"/>
              <a:t>No missing values or duplicates were found.</a:t>
            </a:r>
            <a:endParaRPr lang="en-US" sz="2000"/>
          </a:p>
          <a:p>
            <a:pPr marL="347345" indent="-347345">
              <a:lnSpc>
                <a:spcPct val="140000"/>
              </a:lnSpc>
              <a:spcAft>
                <a:spcPts val="600"/>
              </a:spcAft>
              <a:buFont typeface="Wingdings,Sans-Serif" panose="020B0604020202020204" pitchFamily="34" charset="0"/>
              <a:buChar char="§"/>
            </a:pPr>
            <a:r>
              <a:rPr lang="en-US" sz="2000" b="1"/>
              <a:t>Monthly charges, total charges, viewing hours per week, average viewing duration, and user rating for every customer is unique.</a:t>
            </a:r>
            <a:endParaRPr lang="en-US" sz="2000"/>
          </a:p>
          <a:p>
            <a:pPr marL="347345" indent="-347345">
              <a:lnSpc>
                <a:spcPct val="140000"/>
              </a:lnSpc>
              <a:spcAft>
                <a:spcPts val="600"/>
              </a:spcAft>
              <a:buFont typeface="Wingdings,Sans-Serif" panose="020B0604020202020204" pitchFamily="34" charset="0"/>
              <a:buChar char="§"/>
            </a:pPr>
            <a:r>
              <a:rPr lang="en-US" sz="2000" b="1"/>
              <a:t>Not even two customers had the same value for the features stated above, which is interesting!</a:t>
            </a:r>
            <a:endParaRPr lang="en-US" sz="2000"/>
          </a:p>
          <a:p>
            <a:pPr marL="347345" indent="-347345">
              <a:lnSpc>
                <a:spcPct val="140000"/>
              </a:lnSpc>
              <a:spcAft>
                <a:spcPts val="600"/>
              </a:spcAft>
            </a:pPr>
            <a:endParaRPr lang="en-US" sz="2000"/>
          </a:p>
        </p:txBody>
      </p:sp>
      <p:sp>
        <p:nvSpPr>
          <p:cNvPr id="4" name="Slide Number Placeholder 3">
            <a:extLst>
              <a:ext uri="{FF2B5EF4-FFF2-40B4-BE49-F238E27FC236}">
                <a16:creationId xmlns:a16="http://schemas.microsoft.com/office/drawing/2014/main" id="{1BBFBC96-8BB4-8EFB-AD61-CD0D3DC481E2}"/>
              </a:ext>
            </a:extLst>
          </p:cNvPr>
          <p:cNvSpPr>
            <a:spLocks noGrp="1"/>
          </p:cNvSpPr>
          <p:nvPr>
            <p:ph type="sldNum" sz="quarter" idx="10"/>
          </p:nvPr>
        </p:nvSpPr>
        <p:spPr>
          <a:xfrm>
            <a:off x="10358437" y="457199"/>
            <a:ext cx="1067589" cy="471489"/>
          </a:xfrm>
        </p:spPr>
        <p:txBody>
          <a:bodyPr anchor="ctr">
            <a:normAutofit/>
          </a:bodyPr>
          <a:lstStyle/>
          <a:p>
            <a:pPr>
              <a:spcAft>
                <a:spcPts val="600"/>
              </a:spcAft>
            </a:pPr>
            <a:fld id="{48F63A3B-78C7-47BE-AE5E-E10140E04643}" type="slidenum">
              <a:rPr lang="en-US" smtClean="0"/>
              <a:pPr>
                <a:spcAft>
                  <a:spcPts val="600"/>
                </a:spcAft>
              </a:pPr>
              <a:t>7</a:t>
            </a:fld>
            <a:endParaRPr lang="en-US"/>
          </a:p>
        </p:txBody>
      </p:sp>
    </p:spTree>
    <p:extLst>
      <p:ext uri="{BB962C8B-B14F-4D97-AF65-F5344CB8AC3E}">
        <p14:creationId xmlns:p14="http://schemas.microsoft.com/office/powerpoint/2010/main" val="3086879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
            <a:extLst>
              <a:ext uri="{FF2B5EF4-FFF2-40B4-BE49-F238E27FC236}">
                <a16:creationId xmlns:a16="http://schemas.microsoft.com/office/drawing/2014/main" id="{027F7640-8195-873A-2737-761322DB96E0}"/>
              </a:ext>
            </a:extLst>
          </p:cNvPr>
          <p:cNvSpPr>
            <a:spLocks noGrp="1"/>
          </p:cNvSpPr>
          <p:nvPr>
            <p:ph type="body" sz="quarter" idx="13"/>
          </p:nvPr>
        </p:nvSpPr>
        <p:spPr>
          <a:xfrm>
            <a:off x="1662071" y="393288"/>
            <a:ext cx="10029158" cy="2528608"/>
          </a:xfrm>
        </p:spPr>
        <p:txBody>
          <a:bodyPr/>
          <a:lstStyle/>
          <a:p>
            <a:pPr marL="342900" indent="-342900">
              <a:buAutoNum type="arabicPeriod"/>
            </a:pPr>
            <a:r>
              <a:rPr lang="en-US" b="1">
                <a:ea typeface="+mn-lt"/>
                <a:cs typeface="+mn-lt"/>
              </a:rPr>
              <a:t> Comparison of  churned and stayed customers based on categorical columns, we can identify differences in their characteristics.</a:t>
            </a:r>
            <a:endParaRPr lang="en-US" b="1">
              <a:cs typeface="Sabon Next LT"/>
            </a:endParaRPr>
          </a:p>
          <a:p>
            <a:pPr marL="342900" indent="-342900">
              <a:buAutoNum type="arabicPeriod"/>
            </a:pPr>
            <a:r>
              <a:rPr lang="en-US" b="1">
                <a:ea typeface="+mn-lt"/>
                <a:cs typeface="+mn-lt"/>
              </a:rPr>
              <a:t>By analyzing subscription types, we can compare churned and retained customers to discern any notable differences.</a:t>
            </a:r>
            <a:endParaRPr lang="en-US" b="1">
              <a:cs typeface="Sabon Next LT"/>
            </a:endParaRPr>
          </a:p>
          <a:p>
            <a:pPr marL="342900" indent="-342900">
              <a:buAutoNum type="arabicPeriod"/>
            </a:pPr>
            <a:endParaRPr lang="en-US" b="1">
              <a:cs typeface="Sabon Next LT"/>
            </a:endParaRPr>
          </a:p>
        </p:txBody>
      </p:sp>
      <p:sp>
        <p:nvSpPr>
          <p:cNvPr id="28" name="Slide Number Placeholder 4">
            <a:extLst>
              <a:ext uri="{FF2B5EF4-FFF2-40B4-BE49-F238E27FC236}">
                <a16:creationId xmlns:a16="http://schemas.microsoft.com/office/drawing/2014/main" id="{DF289366-A8DC-E948-F190-AB4ED28F6D53}"/>
              </a:ext>
            </a:extLst>
          </p:cNvPr>
          <p:cNvSpPr>
            <a:spLocks noGrp="1"/>
          </p:cNvSpPr>
          <p:nvPr>
            <p:ph type="sldNum" sz="quarter" idx="10"/>
          </p:nvPr>
        </p:nvSpPr>
        <p:spPr>
          <a:xfrm>
            <a:off x="10358437" y="457199"/>
            <a:ext cx="1067589" cy="471489"/>
          </a:xfrm>
        </p:spPr>
        <p:txBody>
          <a:bodyPr/>
          <a:lstStyle/>
          <a:p>
            <a:pPr>
              <a:spcAft>
                <a:spcPts val="600"/>
              </a:spcAft>
            </a:pPr>
            <a:fld id="{48F63A3B-78C7-47BE-AE5E-E10140E04643}" type="slidenum">
              <a:rPr lang="en-US" smtClean="0"/>
              <a:pPr>
                <a:spcAft>
                  <a:spcPts val="600"/>
                </a:spcAft>
              </a:pPr>
              <a:t>8</a:t>
            </a:fld>
            <a:endParaRPr lang="en-US"/>
          </a:p>
        </p:txBody>
      </p:sp>
      <p:pic>
        <p:nvPicPr>
          <p:cNvPr id="5" name="Content Placeholder 4" descr="A blue and orange pie chart&#10;&#10;Description automatically generated">
            <a:extLst>
              <a:ext uri="{FF2B5EF4-FFF2-40B4-BE49-F238E27FC236}">
                <a16:creationId xmlns:a16="http://schemas.microsoft.com/office/drawing/2014/main" id="{B6C8C384-5846-C939-BC1F-9E53666E6A36}"/>
              </a:ext>
            </a:extLst>
          </p:cNvPr>
          <p:cNvPicPr>
            <a:picLocks noChangeAspect="1"/>
          </p:cNvPicPr>
          <p:nvPr/>
        </p:nvPicPr>
        <p:blipFill>
          <a:blip r:embed="rId2"/>
          <a:stretch>
            <a:fillRect/>
          </a:stretch>
        </p:blipFill>
        <p:spPr>
          <a:xfrm>
            <a:off x="5582772" y="2476468"/>
            <a:ext cx="2845928" cy="3152547"/>
          </a:xfrm>
          <a:prstGeom prst="rect">
            <a:avLst/>
          </a:prstGeom>
        </p:spPr>
      </p:pic>
      <p:sp>
        <p:nvSpPr>
          <p:cNvPr id="4" name="Slide Number Placeholder 3">
            <a:extLst>
              <a:ext uri="{FF2B5EF4-FFF2-40B4-BE49-F238E27FC236}">
                <a16:creationId xmlns:a16="http://schemas.microsoft.com/office/drawing/2014/main" id="{D4167D7E-92D3-2632-02F1-D08ECA0B1E8B}"/>
              </a:ext>
            </a:extLst>
          </p:cNvPr>
          <p:cNvSpPr>
            <a:spLocks/>
          </p:cNvSpPr>
          <p:nvPr/>
        </p:nvSpPr>
        <p:spPr>
          <a:xfrm>
            <a:off x="10436270" y="2471845"/>
            <a:ext cx="580646" cy="256436"/>
          </a:xfrm>
          <a:prstGeom prst="rect">
            <a:avLst/>
          </a:prstGeom>
        </p:spPr>
        <p:txBody>
          <a:bodyPr lIns="91440" tIns="45720" rIns="91440" bIns="45720" anchor="ctr">
            <a:normAutofit/>
          </a:bodyPr>
          <a:lstStyle/>
          <a:p>
            <a:pPr defTabSz="246888">
              <a:spcAft>
                <a:spcPts val="324"/>
              </a:spcAft>
            </a:pPr>
            <a:endParaRPr lang="en-US" sz="950">
              <a:cs typeface="Sabon Next LT"/>
            </a:endParaRPr>
          </a:p>
        </p:txBody>
      </p:sp>
      <p:pic>
        <p:nvPicPr>
          <p:cNvPr id="6" name="Picture 5">
            <a:extLst>
              <a:ext uri="{FF2B5EF4-FFF2-40B4-BE49-F238E27FC236}">
                <a16:creationId xmlns:a16="http://schemas.microsoft.com/office/drawing/2014/main" id="{202ECE6D-7433-0455-F5D8-6E60A6852814}"/>
              </a:ext>
            </a:extLst>
          </p:cNvPr>
          <p:cNvPicPr>
            <a:picLocks noChangeAspect="1"/>
          </p:cNvPicPr>
          <p:nvPr/>
        </p:nvPicPr>
        <p:blipFill>
          <a:blip r:embed="rId3"/>
          <a:stretch>
            <a:fillRect/>
          </a:stretch>
        </p:blipFill>
        <p:spPr>
          <a:xfrm>
            <a:off x="8431715" y="2176195"/>
            <a:ext cx="3656452" cy="3567169"/>
          </a:xfrm>
          <a:prstGeom prst="rect">
            <a:avLst/>
          </a:prstGeom>
        </p:spPr>
      </p:pic>
      <p:sp>
        <p:nvSpPr>
          <p:cNvPr id="2" name="TextBox 1">
            <a:extLst>
              <a:ext uri="{FF2B5EF4-FFF2-40B4-BE49-F238E27FC236}">
                <a16:creationId xmlns:a16="http://schemas.microsoft.com/office/drawing/2014/main" id="{CDDB717F-34E5-DEF4-0C60-F1EC9BC50E36}"/>
              </a:ext>
            </a:extLst>
          </p:cNvPr>
          <p:cNvSpPr txBox="1"/>
          <p:nvPr/>
        </p:nvSpPr>
        <p:spPr>
          <a:xfrm>
            <a:off x="129144" y="1802081"/>
            <a:ext cx="2612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err="1">
                <a:cs typeface="Sabon Next LT"/>
              </a:rPr>
              <a:t>i</a:t>
            </a:r>
            <a:endParaRPr lang="en-US" b="1" err="1"/>
          </a:p>
        </p:txBody>
      </p:sp>
      <p:sp>
        <p:nvSpPr>
          <p:cNvPr id="3" name="TextBox 2">
            <a:extLst>
              <a:ext uri="{FF2B5EF4-FFF2-40B4-BE49-F238E27FC236}">
                <a16:creationId xmlns:a16="http://schemas.microsoft.com/office/drawing/2014/main" id="{91306126-03A5-A783-F90E-A6CCA68C26CB}"/>
              </a:ext>
            </a:extLst>
          </p:cNvPr>
          <p:cNvSpPr txBox="1"/>
          <p:nvPr/>
        </p:nvSpPr>
        <p:spPr>
          <a:xfrm>
            <a:off x="8435440" y="1658587"/>
            <a:ext cx="4403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Sabon Next LT"/>
              </a:rPr>
              <a:t>ii</a:t>
            </a:r>
            <a:endParaRPr lang="en-US"/>
          </a:p>
        </p:txBody>
      </p:sp>
      <p:pic>
        <p:nvPicPr>
          <p:cNvPr id="13" name="Picture 12" descr="A pie chart with different colored circles&#10;&#10;Description automatically generated">
            <a:extLst>
              <a:ext uri="{FF2B5EF4-FFF2-40B4-BE49-F238E27FC236}">
                <a16:creationId xmlns:a16="http://schemas.microsoft.com/office/drawing/2014/main" id="{EAEBD45E-75DE-3959-335C-51DAD05D7FEF}"/>
              </a:ext>
            </a:extLst>
          </p:cNvPr>
          <p:cNvPicPr>
            <a:picLocks noChangeAspect="1"/>
          </p:cNvPicPr>
          <p:nvPr/>
        </p:nvPicPr>
        <p:blipFill>
          <a:blip r:embed="rId4"/>
          <a:stretch>
            <a:fillRect/>
          </a:stretch>
        </p:blipFill>
        <p:spPr>
          <a:xfrm>
            <a:off x="394606" y="1981880"/>
            <a:ext cx="2432958" cy="2197555"/>
          </a:xfrm>
          <a:prstGeom prst="rect">
            <a:avLst/>
          </a:prstGeom>
        </p:spPr>
      </p:pic>
      <p:pic>
        <p:nvPicPr>
          <p:cNvPr id="14" name="Picture 13" descr="A pie chart of a device&#10;&#10;Description automatically generated">
            <a:extLst>
              <a:ext uri="{FF2B5EF4-FFF2-40B4-BE49-F238E27FC236}">
                <a16:creationId xmlns:a16="http://schemas.microsoft.com/office/drawing/2014/main" id="{5DF388A9-517B-6EDE-01CF-6DFB61A75698}"/>
              </a:ext>
            </a:extLst>
          </p:cNvPr>
          <p:cNvPicPr>
            <a:picLocks noChangeAspect="1"/>
          </p:cNvPicPr>
          <p:nvPr/>
        </p:nvPicPr>
        <p:blipFill>
          <a:blip r:embed="rId5"/>
          <a:stretch>
            <a:fillRect/>
          </a:stretch>
        </p:blipFill>
        <p:spPr>
          <a:xfrm>
            <a:off x="389845" y="4289652"/>
            <a:ext cx="2442482" cy="2219325"/>
          </a:xfrm>
          <a:prstGeom prst="rect">
            <a:avLst/>
          </a:prstGeom>
        </p:spPr>
      </p:pic>
      <p:pic>
        <p:nvPicPr>
          <p:cNvPr id="15" name="Picture 14" descr="A blue and orange circle with text&#10;&#10;Description automatically generated">
            <a:extLst>
              <a:ext uri="{FF2B5EF4-FFF2-40B4-BE49-F238E27FC236}">
                <a16:creationId xmlns:a16="http://schemas.microsoft.com/office/drawing/2014/main" id="{30B2135D-9AB8-CDC4-9D5B-9F6D47C8D542}"/>
              </a:ext>
            </a:extLst>
          </p:cNvPr>
          <p:cNvPicPr>
            <a:picLocks noChangeAspect="1"/>
          </p:cNvPicPr>
          <p:nvPr/>
        </p:nvPicPr>
        <p:blipFill>
          <a:blip r:embed="rId6"/>
          <a:stretch>
            <a:fillRect/>
          </a:stretch>
        </p:blipFill>
        <p:spPr>
          <a:xfrm>
            <a:off x="3198359" y="1981881"/>
            <a:ext cx="2094140" cy="2197554"/>
          </a:xfrm>
          <a:prstGeom prst="rect">
            <a:avLst/>
          </a:prstGeom>
        </p:spPr>
      </p:pic>
      <p:pic>
        <p:nvPicPr>
          <p:cNvPr id="16" name="Picture 15" descr="A blue and orange circle with black text&#10;&#10;Description automatically generated">
            <a:extLst>
              <a:ext uri="{FF2B5EF4-FFF2-40B4-BE49-F238E27FC236}">
                <a16:creationId xmlns:a16="http://schemas.microsoft.com/office/drawing/2014/main" id="{539ADDC7-B63D-03A5-E535-85A1BDA608CE}"/>
              </a:ext>
            </a:extLst>
          </p:cNvPr>
          <p:cNvPicPr>
            <a:picLocks noChangeAspect="1"/>
          </p:cNvPicPr>
          <p:nvPr/>
        </p:nvPicPr>
        <p:blipFill>
          <a:blip r:embed="rId7"/>
          <a:stretch>
            <a:fillRect/>
          </a:stretch>
        </p:blipFill>
        <p:spPr>
          <a:xfrm>
            <a:off x="3263674" y="4333195"/>
            <a:ext cx="2028825" cy="2175783"/>
          </a:xfrm>
          <a:prstGeom prst="rect">
            <a:avLst/>
          </a:prstGeom>
        </p:spPr>
      </p:pic>
    </p:spTree>
    <p:extLst>
      <p:ext uri="{BB962C8B-B14F-4D97-AF65-F5344CB8AC3E}">
        <p14:creationId xmlns:p14="http://schemas.microsoft.com/office/powerpoint/2010/main" val="3307442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graph&#10;&#10;Description automatically generated">
            <a:extLst>
              <a:ext uri="{FF2B5EF4-FFF2-40B4-BE49-F238E27FC236}">
                <a16:creationId xmlns:a16="http://schemas.microsoft.com/office/drawing/2014/main" id="{0BE30C13-EBE9-4630-9455-0CDCBEEF72C3}"/>
              </a:ext>
            </a:extLst>
          </p:cNvPr>
          <p:cNvPicPr>
            <a:picLocks noGrp="1" noChangeAspect="1"/>
          </p:cNvPicPr>
          <p:nvPr>
            <p:ph sz="half" idx="2"/>
          </p:nvPr>
        </p:nvPicPr>
        <p:blipFill>
          <a:blip r:embed="rId2"/>
          <a:stretch>
            <a:fillRect/>
          </a:stretch>
        </p:blipFill>
        <p:spPr>
          <a:xfrm>
            <a:off x="221069" y="1903935"/>
            <a:ext cx="5875564" cy="4629149"/>
          </a:xfrm>
        </p:spPr>
      </p:pic>
      <p:pic>
        <p:nvPicPr>
          <p:cNvPr id="7" name="Content Placeholder 6" descr="A graph of a graph showing the amount of charge&#10;&#10;Description automatically generated">
            <a:extLst>
              <a:ext uri="{FF2B5EF4-FFF2-40B4-BE49-F238E27FC236}">
                <a16:creationId xmlns:a16="http://schemas.microsoft.com/office/drawing/2014/main" id="{CBD0081C-52EC-7C1B-32BA-640F1FA03CA3}"/>
              </a:ext>
            </a:extLst>
          </p:cNvPr>
          <p:cNvPicPr>
            <a:picLocks noGrp="1" noChangeAspect="1"/>
          </p:cNvPicPr>
          <p:nvPr>
            <p:ph sz="half" idx="15"/>
          </p:nvPr>
        </p:nvPicPr>
        <p:blipFill>
          <a:blip r:embed="rId3"/>
          <a:stretch>
            <a:fillRect/>
          </a:stretch>
        </p:blipFill>
        <p:spPr>
          <a:xfrm>
            <a:off x="6453780" y="1723642"/>
            <a:ext cx="5740852" cy="2475138"/>
          </a:xfrm>
        </p:spPr>
      </p:pic>
      <p:sp>
        <p:nvSpPr>
          <p:cNvPr id="5" name="Slide Number Placeholder 4">
            <a:extLst>
              <a:ext uri="{FF2B5EF4-FFF2-40B4-BE49-F238E27FC236}">
                <a16:creationId xmlns:a16="http://schemas.microsoft.com/office/drawing/2014/main" id="{58841F49-4A17-EDF5-DC11-7D3BEC7C9A15}"/>
              </a:ext>
            </a:extLst>
          </p:cNvPr>
          <p:cNvSpPr>
            <a:spLocks noGrp="1"/>
          </p:cNvSpPr>
          <p:nvPr>
            <p:ph type="sldNum" sz="quarter" idx="10"/>
          </p:nvPr>
        </p:nvSpPr>
        <p:spPr>
          <a:xfrm>
            <a:off x="10438475" y="457199"/>
            <a:ext cx="987552" cy="471489"/>
          </a:xfrm>
        </p:spPr>
        <p:txBody>
          <a:bodyPr anchor="ctr">
            <a:normAutofit/>
          </a:bodyPr>
          <a:lstStyle/>
          <a:p>
            <a:pPr>
              <a:spcAft>
                <a:spcPts val="600"/>
              </a:spcAft>
            </a:pPr>
            <a:fld id="{48F63A3B-78C7-47BE-AE5E-E10140E04643}" type="slidenum">
              <a:rPr lang="en-US" smtClean="0"/>
              <a:pPr>
                <a:spcAft>
                  <a:spcPts val="600"/>
                </a:spcAft>
              </a:pPr>
              <a:t>9</a:t>
            </a:fld>
            <a:endParaRPr lang="en-US"/>
          </a:p>
        </p:txBody>
      </p:sp>
      <p:pic>
        <p:nvPicPr>
          <p:cNvPr id="8" name="Picture 7" descr="A graph of a number of people&#10;&#10;Description automatically generated">
            <a:extLst>
              <a:ext uri="{FF2B5EF4-FFF2-40B4-BE49-F238E27FC236}">
                <a16:creationId xmlns:a16="http://schemas.microsoft.com/office/drawing/2014/main" id="{9E330DC7-8929-F237-58D4-26FA128A765F}"/>
              </a:ext>
            </a:extLst>
          </p:cNvPr>
          <p:cNvPicPr>
            <a:picLocks noChangeAspect="1"/>
          </p:cNvPicPr>
          <p:nvPr/>
        </p:nvPicPr>
        <p:blipFill>
          <a:blip r:embed="rId4"/>
          <a:stretch>
            <a:fillRect/>
          </a:stretch>
        </p:blipFill>
        <p:spPr>
          <a:xfrm>
            <a:off x="6572932" y="4363131"/>
            <a:ext cx="5621109" cy="2333625"/>
          </a:xfrm>
          <a:prstGeom prst="rect">
            <a:avLst/>
          </a:prstGeom>
        </p:spPr>
      </p:pic>
      <p:sp>
        <p:nvSpPr>
          <p:cNvPr id="9" name="TextBox 8">
            <a:extLst>
              <a:ext uri="{FF2B5EF4-FFF2-40B4-BE49-F238E27FC236}">
                <a16:creationId xmlns:a16="http://schemas.microsoft.com/office/drawing/2014/main" id="{9041C376-32FE-A372-2A83-AB1E6BE3B607}"/>
              </a:ext>
            </a:extLst>
          </p:cNvPr>
          <p:cNvSpPr txBox="1"/>
          <p:nvPr/>
        </p:nvSpPr>
        <p:spPr>
          <a:xfrm>
            <a:off x="1946103" y="573752"/>
            <a:ext cx="9699171"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Aft>
                <a:spcPts val="1200"/>
              </a:spcAft>
              <a:buAutoNum type="arabicPeriod"/>
            </a:pPr>
            <a:r>
              <a:rPr lang="en-US" sz="1400" b="1" cap="all">
                <a:solidFill>
                  <a:srgbClr val="1F2C8F"/>
                </a:solidFill>
                <a:latin typeface="Arial"/>
                <a:cs typeface="Arial"/>
              </a:rPr>
              <a:t>THE HEATMAP DISPLAYS CORRELATIONS BETWEEN VARIABLES, REVEALING A STRONG CORRELATION BETWEEN ACCOUNT AGE AND TOTAL CHARGES.</a:t>
            </a:r>
            <a:endParaRPr lang="en-US" sz="1400">
              <a:latin typeface="Arial"/>
              <a:cs typeface="Arial"/>
            </a:endParaRPr>
          </a:p>
          <a:p>
            <a:pPr marL="342900" indent="-342900">
              <a:spcAft>
                <a:spcPts val="1200"/>
              </a:spcAft>
              <a:buAutoNum type="arabicPeriod"/>
            </a:pPr>
            <a:r>
              <a:rPr lang="en-US" sz="1400" b="1" cap="all">
                <a:solidFill>
                  <a:srgbClr val="1F2C8F"/>
                </a:solidFill>
                <a:latin typeface="Arial"/>
                <a:cs typeface="Arial"/>
              </a:rPr>
              <a:t>OBSERVING THE OVERLAP IN GRAPHS FOR CHURNED AND RETAINED CUSTOMERS REGARDING TOTAL CHARGES AND ACCOUNT AGE HIGHLIGHTS SIMILARITIES IN SPENDING BEHAVIOR OVER TIME.</a:t>
            </a:r>
            <a:endParaRPr lang="en-US" sz="1400">
              <a:latin typeface="Arial"/>
              <a:cs typeface="Arial"/>
            </a:endParaRPr>
          </a:p>
          <a:p>
            <a:pPr algn="l"/>
            <a:endParaRPr lang="en-US" sz="1600">
              <a:cs typeface="Sabon Next LT"/>
            </a:endParaRPr>
          </a:p>
        </p:txBody>
      </p:sp>
    </p:spTree>
    <p:extLst>
      <p:ext uri="{BB962C8B-B14F-4D97-AF65-F5344CB8AC3E}">
        <p14:creationId xmlns:p14="http://schemas.microsoft.com/office/powerpoint/2010/main" val="4121326207"/>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719FA4-954C-4FA8-82CB-206659C3B826}">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4948363-B267-4BAC-8655-100FBEC280C1}">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6DBB56F-4362-4386-A1A1-3DF89889661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{9B32C562-8967-4BC4-9D0A-1B44DFC8BBCE}tf78438558_win32</Template>
  <Application>Microsoft Office PowerPoint</Application>
  <PresentationFormat>Widescreen</PresentationFormat>
  <Slides>19</Slides>
  <Notes>10</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Custom</vt:lpstr>
      <vt:lpstr>BUAN 6341  ANALYSIS OF CUSTOMER CHURN </vt:lpstr>
      <vt:lpstr>TABLE OF CONTENTS  PROJECT OUTLINE </vt:lpstr>
      <vt:lpstr>INTRODUCTION AND MOTIVATION</vt:lpstr>
      <vt:lpstr>MOTIVATION:</vt:lpstr>
      <vt:lpstr>DATA EXPLORATION</vt:lpstr>
      <vt:lpstr>PowerPoint Presentation</vt:lpstr>
      <vt:lpstr>PowerPoint Presentation</vt:lpstr>
      <vt:lpstr>PowerPoint Presentation</vt:lpstr>
      <vt:lpstr>PowerPoint Presentation</vt:lpstr>
      <vt:lpstr>Introduction To the models</vt:lpstr>
      <vt:lpstr>LOGISTIC REGRESSION </vt:lpstr>
      <vt:lpstr>PowerPoint Presentation</vt:lpstr>
      <vt:lpstr>Decision Tree</vt:lpstr>
      <vt:lpstr>PowerPoint Presentation</vt:lpstr>
      <vt:lpstr>Oversampling</vt:lpstr>
      <vt:lpstr>Feature importance</vt:lpstr>
      <vt:lpstr>COMPARISION BETWEEN THE TWO MODELS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BUAN 6341  ANALYSIS OF CUSTOMER CHURN</dc:title>
  <dc:subject/>
  <dc:creator>vani sri</dc:creator>
  <cp:revision>2</cp:revision>
  <dcterms:created xsi:type="dcterms:W3CDTF">2024-04-15T16:15:36Z</dcterms:created>
  <dcterms:modified xsi:type="dcterms:W3CDTF">2025-02-03T16:28:38Z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